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09" r:id="rId4"/>
  </p:sldMasterIdLst>
  <p:notesMasterIdLst>
    <p:notesMasterId r:id="rId29"/>
  </p:notesMasterIdLst>
  <p:handoutMasterIdLst>
    <p:handoutMasterId r:id="rId30"/>
  </p:handoutMasterIdLst>
  <p:sldIdLst>
    <p:sldId id="374" r:id="rId5"/>
    <p:sldId id="282" r:id="rId6"/>
    <p:sldId id="299" r:id="rId7"/>
    <p:sldId id="300" r:id="rId8"/>
    <p:sldId id="321" r:id="rId9"/>
    <p:sldId id="301" r:id="rId10"/>
    <p:sldId id="312" r:id="rId11"/>
    <p:sldId id="325" r:id="rId12"/>
    <p:sldId id="305" r:id="rId13"/>
    <p:sldId id="304" r:id="rId14"/>
    <p:sldId id="306" r:id="rId15"/>
    <p:sldId id="303" r:id="rId16"/>
    <p:sldId id="307" r:id="rId17"/>
    <p:sldId id="344" r:id="rId18"/>
    <p:sldId id="308" r:id="rId19"/>
    <p:sldId id="309" r:id="rId20"/>
    <p:sldId id="317" r:id="rId21"/>
    <p:sldId id="322" r:id="rId22"/>
    <p:sldId id="364" r:id="rId23"/>
    <p:sldId id="363" r:id="rId24"/>
    <p:sldId id="324" r:id="rId25"/>
    <p:sldId id="323" r:id="rId26"/>
    <p:sldId id="326" r:id="rId27"/>
    <p:sldId id="310"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EC20E35-A176-4012-BC5E-935CFFF8708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72826" autoAdjust="0"/>
  </p:normalViewPr>
  <p:slideViewPr>
    <p:cSldViewPr snapToGrid="0">
      <p:cViewPr varScale="1">
        <p:scale>
          <a:sx n="49" d="100"/>
          <a:sy n="49" d="100"/>
        </p:scale>
        <p:origin x="532" y="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US"/>
              <a:t>% of Budget</a:t>
            </a:r>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0.31724190726159229"/>
          <c:y val="0.12170186113099496"/>
          <c:w val="0.36551627661125691"/>
          <c:h val="0.79749005806092421"/>
        </c:manualLayout>
      </c:layout>
      <c:pieChart>
        <c:varyColors val="1"/>
        <c:ser>
          <c:idx val="0"/>
          <c:order val="0"/>
          <c:tx>
            <c:strRef>
              <c:f>Sheet1!$B$1</c:f>
              <c:strCache>
                <c:ptCount val="1"/>
                <c:pt idx="0">
                  <c:v>% of Budget</c:v>
                </c:pt>
              </c:strCache>
            </c:strRef>
          </c:tx>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77BD-411F-A3D2-CD6DFB81BF67}"/>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77BD-411F-A3D2-CD6DFB81BF67}"/>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77BD-411F-A3D2-CD6DFB81BF67}"/>
              </c:ext>
            </c:extLst>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7-77BD-411F-A3D2-CD6DFB81BF67}"/>
              </c:ext>
            </c:extLst>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09-77BD-411F-A3D2-CD6DFB81BF67}"/>
              </c:ext>
            </c:extLst>
          </c:dPt>
          <c:dPt>
            <c:idx val="5"/>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B-77BD-411F-A3D2-CD6DFB81BF67}"/>
              </c:ext>
            </c:extLst>
          </c:dPt>
          <c:dLbls>
            <c:dLbl>
              <c:idx val="0"/>
              <c:layout>
                <c:manualLayout>
                  <c:x val="8.4490740740740658E-2"/>
                  <c:y val="1.22549019607843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7BD-411F-A3D2-CD6DFB81BF67}"/>
                </c:ext>
              </c:extLst>
            </c:dLbl>
            <c:dLbl>
              <c:idx val="1"/>
              <c:layout>
                <c:manualLayout>
                  <c:x val="7.0601851851851846E-2"/>
                  <c:y val="9.313725490196078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7BD-411F-A3D2-CD6DFB81BF67}"/>
                </c:ext>
              </c:extLst>
            </c:dLbl>
            <c:dLbl>
              <c:idx val="2"/>
              <c:layout>
                <c:manualLayout>
                  <c:x val="4.3981481481481483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7BD-411F-A3D2-CD6DFB81BF67}"/>
                </c:ext>
              </c:extLst>
            </c:dLbl>
            <c:dLbl>
              <c:idx val="3"/>
              <c:layout>
                <c:manualLayout>
                  <c:x val="-0.18634259259259259"/>
                  <c:y val="0.16540412227883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7BD-411F-A3D2-CD6DFB81BF67}"/>
                </c:ext>
              </c:extLst>
            </c:dLbl>
            <c:dLbl>
              <c:idx val="4"/>
              <c:layout>
                <c:manualLayout>
                  <c:x val="-0.15162037037037038"/>
                  <c:y val="4.664292882507333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7BD-411F-A3D2-CD6DFB81BF67}"/>
                </c:ext>
              </c:extLst>
            </c:dLbl>
            <c:dLbl>
              <c:idx val="5"/>
              <c:layout>
                <c:manualLayout>
                  <c:x val="-6.3657407407407454E-2"/>
                  <c:y val="3.112011733827389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7BD-411F-A3D2-CD6DFB81BF6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Production Research</c:v>
                </c:pt>
                <c:pt idx="1">
                  <c:v>Grades &amp; Standards</c:v>
                </c:pt>
                <c:pt idx="2">
                  <c:v>Domestic Marketing</c:v>
                </c:pt>
                <c:pt idx="3">
                  <c:v>Industry Communications (Plus Sustainability)</c:v>
                </c:pt>
                <c:pt idx="4">
                  <c:v>Surveys</c:v>
                </c:pt>
                <c:pt idx="5">
                  <c:v>Operating/Personnel</c:v>
                </c:pt>
              </c:strCache>
            </c:strRef>
          </c:cat>
          <c:val>
            <c:numRef>
              <c:f>Sheet1!$B$2:$B$7</c:f>
              <c:numCache>
                <c:formatCode>General</c:formatCode>
                <c:ptCount val="6"/>
                <c:pt idx="0">
                  <c:v>8.5</c:v>
                </c:pt>
                <c:pt idx="1">
                  <c:v>3.5</c:v>
                </c:pt>
                <c:pt idx="2">
                  <c:v>79.5</c:v>
                </c:pt>
                <c:pt idx="3">
                  <c:v>1.1000000000000001</c:v>
                </c:pt>
                <c:pt idx="4">
                  <c:v>0.6</c:v>
                </c:pt>
                <c:pt idx="5">
                  <c:v>6.8</c:v>
                </c:pt>
              </c:numCache>
            </c:numRef>
          </c:val>
          <c:extLst>
            <c:ext xmlns:c16="http://schemas.microsoft.com/office/drawing/2014/chart" uri="{C3380CC4-5D6E-409C-BE32-E72D297353CC}">
              <c16:uniqueId val="{0000000C-77BD-411F-A3D2-CD6DFB81BF67}"/>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31142054281271E-2"/>
          <c:y val="1.9569972767332612E-2"/>
          <c:w val="0.92020191275244445"/>
          <c:h val="0.81923457430763424"/>
        </c:manualLayout>
      </c:layout>
      <c:barChart>
        <c:barDir val="col"/>
        <c:grouping val="stacked"/>
        <c:varyColors val="0"/>
        <c:ser>
          <c:idx val="0"/>
          <c:order val="0"/>
          <c:tx>
            <c:strRef>
              <c:f>Sheet1!$B$1</c:f>
              <c:strCache>
                <c:ptCount val="1"/>
                <c:pt idx="0">
                  <c:v>Bearing Acreage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Sheet1!$A$3:$A$13</c:f>
              <c:strCache>
                <c:ptCount val="11"/>
                <c:pt idx="0">
                  <c:v>'09</c:v>
                </c:pt>
                <c:pt idx="1">
                  <c:v>'10</c:v>
                </c:pt>
                <c:pt idx="2">
                  <c:v>'11</c:v>
                </c:pt>
                <c:pt idx="3">
                  <c:v>'12</c:v>
                </c:pt>
                <c:pt idx="4">
                  <c:v>'13</c:v>
                </c:pt>
                <c:pt idx="5">
                  <c:v>'14</c:v>
                </c:pt>
                <c:pt idx="6">
                  <c:v>'15</c:v>
                </c:pt>
                <c:pt idx="7">
                  <c:v>'16</c:v>
                </c:pt>
                <c:pt idx="8">
                  <c:v>17</c:v>
                </c:pt>
                <c:pt idx="9">
                  <c:v>18</c:v>
                </c:pt>
                <c:pt idx="10">
                  <c:v>19</c:v>
                </c:pt>
              </c:strCache>
            </c:strRef>
          </c:cat>
          <c:val>
            <c:numRef>
              <c:f>Sheet1!$B$3:$B$13</c:f>
              <c:numCache>
                <c:formatCode>General</c:formatCode>
                <c:ptCount val="11"/>
                <c:pt idx="0">
                  <c:v>240</c:v>
                </c:pt>
                <c:pt idx="1">
                  <c:v>255</c:v>
                </c:pt>
                <c:pt idx="2">
                  <c:v>265</c:v>
                </c:pt>
                <c:pt idx="3">
                  <c:v>270</c:v>
                </c:pt>
                <c:pt idx="4">
                  <c:v>280</c:v>
                </c:pt>
                <c:pt idx="5">
                  <c:v>290</c:v>
                </c:pt>
                <c:pt idx="6">
                  <c:v>300</c:v>
                </c:pt>
                <c:pt idx="7">
                  <c:v>315</c:v>
                </c:pt>
                <c:pt idx="8">
                  <c:v>335</c:v>
                </c:pt>
                <c:pt idx="9">
                  <c:v>350</c:v>
                </c:pt>
                <c:pt idx="10">
                  <c:v>365</c:v>
                </c:pt>
              </c:numCache>
            </c:numRef>
          </c:val>
          <c:extLst>
            <c:ext xmlns:c16="http://schemas.microsoft.com/office/drawing/2014/chart" uri="{C3380CC4-5D6E-409C-BE32-E72D297353CC}">
              <c16:uniqueId val="{00000000-6E36-4FF2-A7CF-509F46709645}"/>
            </c:ext>
          </c:extLst>
        </c:ser>
        <c:ser>
          <c:idx val="1"/>
          <c:order val="1"/>
          <c:tx>
            <c:strRef>
              <c:f>Sheet1!$C$1</c:f>
              <c:strCache>
                <c:ptCount val="1"/>
                <c:pt idx="0">
                  <c:v>Non-bearing Acreage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strRef>
              <c:f>Sheet1!$A$3:$A$13</c:f>
              <c:strCache>
                <c:ptCount val="11"/>
                <c:pt idx="0">
                  <c:v>'09</c:v>
                </c:pt>
                <c:pt idx="1">
                  <c:v>'10</c:v>
                </c:pt>
                <c:pt idx="2">
                  <c:v>'11</c:v>
                </c:pt>
                <c:pt idx="3">
                  <c:v>'12</c:v>
                </c:pt>
                <c:pt idx="4">
                  <c:v>'13</c:v>
                </c:pt>
                <c:pt idx="5">
                  <c:v>'14</c:v>
                </c:pt>
                <c:pt idx="6">
                  <c:v>'15</c:v>
                </c:pt>
                <c:pt idx="7">
                  <c:v>'16</c:v>
                </c:pt>
                <c:pt idx="8">
                  <c:v>17</c:v>
                </c:pt>
                <c:pt idx="9">
                  <c:v>18</c:v>
                </c:pt>
                <c:pt idx="10">
                  <c:v>19</c:v>
                </c:pt>
              </c:strCache>
            </c:strRef>
          </c:cat>
          <c:val>
            <c:numRef>
              <c:f>Sheet1!$C$3:$C$13</c:f>
              <c:numCache>
                <c:formatCode>General</c:formatCode>
                <c:ptCount val="11"/>
                <c:pt idx="0">
                  <c:v>28</c:v>
                </c:pt>
                <c:pt idx="1">
                  <c:v>28</c:v>
                </c:pt>
                <c:pt idx="2">
                  <c:v>35</c:v>
                </c:pt>
                <c:pt idx="3">
                  <c:v>35</c:v>
                </c:pt>
                <c:pt idx="4">
                  <c:v>45</c:v>
                </c:pt>
                <c:pt idx="5">
                  <c:v>45</c:v>
                </c:pt>
                <c:pt idx="6">
                  <c:v>65</c:v>
                </c:pt>
                <c:pt idx="7">
                  <c:v>65</c:v>
                </c:pt>
                <c:pt idx="8">
                  <c:v>65</c:v>
                </c:pt>
                <c:pt idx="9">
                  <c:v>65</c:v>
                </c:pt>
                <c:pt idx="10">
                  <c:v>65</c:v>
                </c:pt>
              </c:numCache>
            </c:numRef>
          </c:val>
          <c:extLst>
            <c:ext xmlns:c16="http://schemas.microsoft.com/office/drawing/2014/chart" uri="{C3380CC4-5D6E-409C-BE32-E72D297353CC}">
              <c16:uniqueId val="{00000001-6E36-4FF2-A7CF-509F46709645}"/>
            </c:ext>
          </c:extLst>
        </c:ser>
        <c:dLbls>
          <c:showLegendKey val="0"/>
          <c:showVal val="0"/>
          <c:showCatName val="0"/>
          <c:showSerName val="0"/>
          <c:showPercent val="0"/>
          <c:showBubbleSize val="0"/>
        </c:dLbls>
        <c:gapWidth val="150"/>
        <c:overlap val="100"/>
        <c:axId val="241833168"/>
        <c:axId val="241833560"/>
      </c:barChart>
      <c:catAx>
        <c:axId val="2418331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41833560"/>
        <c:crosses val="autoZero"/>
        <c:auto val="1"/>
        <c:lblAlgn val="ctr"/>
        <c:lblOffset val="100"/>
        <c:noMultiLvlLbl val="0"/>
      </c:catAx>
      <c:valAx>
        <c:axId val="241833560"/>
        <c:scaling>
          <c:orientation val="minMax"/>
          <c:min val="1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Thousand Acres</a:t>
                </a:r>
              </a:p>
            </c:rich>
          </c:tx>
          <c:layout>
            <c:manualLayout>
              <c:xMode val="edge"/>
              <c:yMode val="edge"/>
              <c:x val="9.6618357487922701E-3"/>
              <c:y val="0.26345330370764769"/>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41833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2541484814036449"/>
          <c:y val="2.5297649532711127E-2"/>
          <c:w val="0.84013283911323"/>
          <c:h val="0.80000333577050042"/>
        </c:manualLayout>
      </c:layout>
      <c:barChart>
        <c:barDir val="col"/>
        <c:grouping val="clustered"/>
        <c:varyColors val="0"/>
        <c:ser>
          <c:idx val="0"/>
          <c:order val="0"/>
          <c:tx>
            <c:strRef>
              <c:f>Sheet1!$A$2</c:f>
              <c:strCache>
                <c:ptCount val="1"/>
                <c:pt idx="0">
                  <c:v>tons</c:v>
                </c:pt>
              </c:strCache>
            </c:strRef>
          </c:tx>
          <c:spPr>
            <a:solidFill>
              <a:schemeClr val="accent4">
                <a:alpha val="70000"/>
              </a:schemeClr>
            </a:solidFill>
            <a:ln>
              <a:noFill/>
            </a:ln>
            <a:effectLst/>
          </c:spPr>
          <c:invertIfNegative val="0"/>
          <c:trendline>
            <c:spPr>
              <a:ln w="15875" cap="rnd">
                <a:solidFill>
                  <a:schemeClr val="accent4"/>
                </a:solidFill>
              </a:ln>
              <a:effectLst/>
            </c:spPr>
            <c:trendlineType val="linear"/>
            <c:dispRSqr val="0"/>
            <c:dispEq val="0"/>
          </c:trendline>
          <c:trendline>
            <c:spPr>
              <a:ln w="15875" cap="rnd">
                <a:solidFill>
                  <a:schemeClr val="accent4"/>
                </a:solidFill>
              </a:ln>
              <a:effectLst/>
            </c:spPr>
            <c:trendlineType val="linear"/>
            <c:dispRSqr val="0"/>
            <c:dispEq val="0"/>
          </c:trendline>
          <c:cat>
            <c:strRef>
              <c:f>Sheet1!$C$1:$M$1</c:f>
              <c:strCache>
                <c:ptCount val="11"/>
                <c:pt idx="0">
                  <c:v>'09</c:v>
                </c:pt>
                <c:pt idx="1">
                  <c:v>'10</c:v>
                </c:pt>
                <c:pt idx="2">
                  <c:v>'11</c:v>
                </c:pt>
                <c:pt idx="3">
                  <c:v>'12</c:v>
                </c:pt>
                <c:pt idx="4">
                  <c:v>'13</c:v>
                </c:pt>
                <c:pt idx="5">
                  <c:v>'14</c:v>
                </c:pt>
                <c:pt idx="6">
                  <c:v>'15</c:v>
                </c:pt>
                <c:pt idx="7">
                  <c:v>'16</c:v>
                </c:pt>
                <c:pt idx="8">
                  <c:v>17</c:v>
                </c:pt>
                <c:pt idx="9">
                  <c:v>18</c:v>
                </c:pt>
                <c:pt idx="10">
                  <c:v>19*</c:v>
                </c:pt>
              </c:strCache>
            </c:strRef>
          </c:cat>
          <c:val>
            <c:numRef>
              <c:f>Sheet1!$C$2:$M$2</c:f>
              <c:numCache>
                <c:formatCode>General</c:formatCode>
                <c:ptCount val="11"/>
                <c:pt idx="0">
                  <c:v>437</c:v>
                </c:pt>
                <c:pt idx="1">
                  <c:v>503</c:v>
                </c:pt>
                <c:pt idx="2">
                  <c:v>460</c:v>
                </c:pt>
                <c:pt idx="3">
                  <c:v>490</c:v>
                </c:pt>
                <c:pt idx="4">
                  <c:v>495</c:v>
                </c:pt>
                <c:pt idx="5">
                  <c:v>570</c:v>
                </c:pt>
                <c:pt idx="6">
                  <c:v>603</c:v>
                </c:pt>
                <c:pt idx="7">
                  <c:v>684</c:v>
                </c:pt>
                <c:pt idx="8">
                  <c:v>630</c:v>
                </c:pt>
                <c:pt idx="9">
                  <c:v>690</c:v>
                </c:pt>
                <c:pt idx="10">
                  <c:v>650</c:v>
                </c:pt>
              </c:numCache>
            </c:numRef>
          </c:val>
          <c:extLst>
            <c:ext xmlns:c16="http://schemas.microsoft.com/office/drawing/2014/chart" uri="{C3380CC4-5D6E-409C-BE32-E72D297353CC}">
              <c16:uniqueId val="{00000002-2A0A-4C88-A5FA-BF071C7E8FC6}"/>
            </c:ext>
          </c:extLst>
        </c:ser>
        <c:dLbls>
          <c:showLegendKey val="0"/>
          <c:showVal val="0"/>
          <c:showCatName val="0"/>
          <c:showSerName val="0"/>
          <c:showPercent val="0"/>
          <c:showBubbleSize val="0"/>
        </c:dLbls>
        <c:gapWidth val="80"/>
        <c:overlap val="25"/>
        <c:axId val="241834344"/>
        <c:axId val="241834736"/>
      </c:barChart>
      <c:catAx>
        <c:axId val="241834344"/>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Crop Year</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241834736"/>
        <c:crosses val="autoZero"/>
        <c:auto val="1"/>
        <c:lblAlgn val="ctr"/>
        <c:lblOffset val="100"/>
        <c:noMultiLvlLbl val="0"/>
      </c:catAx>
      <c:valAx>
        <c:axId val="241834736"/>
        <c:scaling>
          <c:orientation val="minMax"/>
          <c:max val="700"/>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Short Tons (in thousands)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241834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r>
              <a:rPr lang="en-US">
                <a:solidFill>
                  <a:schemeClr val="bg1"/>
                </a:solidFill>
              </a:rPr>
              <a:t>Walnut Nursery Sales</a:t>
            </a:r>
          </a:p>
          <a:p>
            <a:pPr>
              <a:defRPr>
                <a:solidFill>
                  <a:schemeClr val="bg1"/>
                </a:solidFill>
              </a:defRPr>
            </a:pPr>
            <a:r>
              <a:rPr lang="en-US">
                <a:solidFill>
                  <a:schemeClr val="bg1"/>
                </a:solidFill>
              </a:rPr>
              <a:t>Acres Planted</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2011</c:v>
                </c:pt>
              </c:strCache>
            </c:strRef>
          </c:tx>
          <c:spPr>
            <a:gradFill rotWithShape="1">
              <a:gsLst>
                <a:gs pos="0">
                  <a:schemeClr val="accent4">
                    <a:shade val="47000"/>
                    <a:satMod val="103000"/>
                    <a:lumMod val="102000"/>
                    <a:tint val="94000"/>
                  </a:schemeClr>
                </a:gs>
                <a:gs pos="50000">
                  <a:schemeClr val="accent4">
                    <a:shade val="47000"/>
                    <a:satMod val="110000"/>
                    <a:lumMod val="100000"/>
                    <a:shade val="100000"/>
                  </a:schemeClr>
                </a:gs>
                <a:gs pos="100000">
                  <a:schemeClr val="accent4">
                    <a:shade val="47000"/>
                    <a:lumMod val="99000"/>
                    <a:satMod val="120000"/>
                    <a:shade val="78000"/>
                  </a:schemeClr>
                </a:gs>
              </a:gsLst>
              <a:lin ang="5400000" scaled="0"/>
            </a:gradFill>
            <a:ln>
              <a:noFill/>
            </a:ln>
            <a:effectLst>
              <a:outerShdw blurRad="50800" dist="25400" dir="5400000" rotWithShape="0">
                <a:srgbClr val="000000">
                  <a:alpha val="50000"/>
                </a:srgbClr>
              </a:outerShdw>
            </a:effectLst>
          </c:spPr>
          <c:invertIfNegative val="0"/>
          <c:cat>
            <c:numRef>
              <c:f>Sheet1!$A$2</c:f>
              <c:numCache>
                <c:formatCode>General</c:formatCode>
                <c:ptCount val="1"/>
              </c:numCache>
            </c:numRef>
          </c:cat>
          <c:val>
            <c:numRef>
              <c:f>Sheet1!$B$2</c:f>
              <c:numCache>
                <c:formatCode>General</c:formatCode>
                <c:ptCount val="1"/>
                <c:pt idx="0">
                  <c:v>9566</c:v>
                </c:pt>
              </c:numCache>
            </c:numRef>
          </c:val>
          <c:extLst>
            <c:ext xmlns:c16="http://schemas.microsoft.com/office/drawing/2014/chart" uri="{C3380CC4-5D6E-409C-BE32-E72D297353CC}">
              <c16:uniqueId val="{00000000-1F8D-48A7-9E70-51F6B52333E7}"/>
            </c:ext>
          </c:extLst>
        </c:ser>
        <c:ser>
          <c:idx val="1"/>
          <c:order val="1"/>
          <c:tx>
            <c:strRef>
              <c:f>Sheet1!$C$1</c:f>
              <c:strCache>
                <c:ptCount val="1"/>
                <c:pt idx="0">
                  <c:v>2012</c:v>
                </c:pt>
              </c:strCache>
            </c:strRef>
          </c:tx>
          <c:spPr>
            <a:gradFill rotWithShape="1">
              <a:gsLst>
                <a:gs pos="0">
                  <a:schemeClr val="accent4">
                    <a:shade val="65000"/>
                    <a:satMod val="103000"/>
                    <a:lumMod val="102000"/>
                    <a:tint val="94000"/>
                  </a:schemeClr>
                </a:gs>
                <a:gs pos="50000">
                  <a:schemeClr val="accent4">
                    <a:shade val="65000"/>
                    <a:satMod val="110000"/>
                    <a:lumMod val="100000"/>
                    <a:shade val="100000"/>
                  </a:schemeClr>
                </a:gs>
                <a:gs pos="100000">
                  <a:schemeClr val="accent4">
                    <a:shade val="65000"/>
                    <a:lumMod val="99000"/>
                    <a:satMod val="120000"/>
                    <a:shade val="78000"/>
                  </a:schemeClr>
                </a:gs>
              </a:gsLst>
              <a:lin ang="5400000" scaled="0"/>
            </a:gradFill>
            <a:ln>
              <a:noFill/>
            </a:ln>
            <a:effectLst>
              <a:outerShdw blurRad="50800" dist="25400" dir="5400000" rotWithShape="0">
                <a:srgbClr val="000000">
                  <a:alpha val="50000"/>
                </a:srgbClr>
              </a:outerShdw>
            </a:effectLst>
          </c:spPr>
          <c:invertIfNegative val="0"/>
          <c:cat>
            <c:numRef>
              <c:f>Sheet1!$A$2</c:f>
              <c:numCache>
                <c:formatCode>General</c:formatCode>
                <c:ptCount val="1"/>
              </c:numCache>
            </c:numRef>
          </c:cat>
          <c:val>
            <c:numRef>
              <c:f>Sheet1!$C$2</c:f>
              <c:numCache>
                <c:formatCode>General</c:formatCode>
                <c:ptCount val="1"/>
                <c:pt idx="0">
                  <c:v>11310</c:v>
                </c:pt>
              </c:numCache>
            </c:numRef>
          </c:val>
          <c:extLst>
            <c:ext xmlns:c16="http://schemas.microsoft.com/office/drawing/2014/chart" uri="{C3380CC4-5D6E-409C-BE32-E72D297353CC}">
              <c16:uniqueId val="{00000001-1F8D-48A7-9E70-51F6B52333E7}"/>
            </c:ext>
          </c:extLst>
        </c:ser>
        <c:ser>
          <c:idx val="2"/>
          <c:order val="2"/>
          <c:tx>
            <c:strRef>
              <c:f>Sheet1!$D$1</c:f>
              <c:strCache>
                <c:ptCount val="1"/>
                <c:pt idx="0">
                  <c:v>2013</c:v>
                </c:pt>
              </c:strCache>
            </c:strRef>
          </c:tx>
          <c:spPr>
            <a:gradFill rotWithShape="1">
              <a:gsLst>
                <a:gs pos="0">
                  <a:schemeClr val="accent4">
                    <a:shade val="82000"/>
                    <a:satMod val="103000"/>
                    <a:lumMod val="102000"/>
                    <a:tint val="94000"/>
                  </a:schemeClr>
                </a:gs>
                <a:gs pos="50000">
                  <a:schemeClr val="accent4">
                    <a:shade val="82000"/>
                    <a:satMod val="110000"/>
                    <a:lumMod val="100000"/>
                    <a:shade val="100000"/>
                  </a:schemeClr>
                </a:gs>
                <a:gs pos="100000">
                  <a:schemeClr val="accent4">
                    <a:shade val="82000"/>
                    <a:lumMod val="99000"/>
                    <a:satMod val="120000"/>
                    <a:shade val="78000"/>
                  </a:schemeClr>
                </a:gs>
              </a:gsLst>
              <a:lin ang="5400000" scaled="0"/>
            </a:gradFill>
            <a:ln>
              <a:noFill/>
            </a:ln>
            <a:effectLst>
              <a:outerShdw blurRad="50800" dist="25400" dir="5400000" rotWithShape="0">
                <a:srgbClr val="000000">
                  <a:alpha val="50000"/>
                </a:srgbClr>
              </a:outerShdw>
            </a:effectLst>
          </c:spPr>
          <c:invertIfNegative val="0"/>
          <c:cat>
            <c:numRef>
              <c:f>Sheet1!$A$2</c:f>
              <c:numCache>
                <c:formatCode>General</c:formatCode>
                <c:ptCount val="1"/>
              </c:numCache>
            </c:numRef>
          </c:cat>
          <c:val>
            <c:numRef>
              <c:f>Sheet1!$D$2</c:f>
              <c:numCache>
                <c:formatCode>General</c:formatCode>
                <c:ptCount val="1"/>
                <c:pt idx="0">
                  <c:v>15720</c:v>
                </c:pt>
              </c:numCache>
            </c:numRef>
          </c:val>
          <c:extLst>
            <c:ext xmlns:c16="http://schemas.microsoft.com/office/drawing/2014/chart" uri="{C3380CC4-5D6E-409C-BE32-E72D297353CC}">
              <c16:uniqueId val="{00000002-1F8D-48A7-9E70-51F6B52333E7}"/>
            </c:ext>
          </c:extLst>
        </c:ser>
        <c:ser>
          <c:idx val="3"/>
          <c:order val="3"/>
          <c:tx>
            <c:strRef>
              <c:f>Sheet1!$E$1</c:f>
              <c:strCache>
                <c:ptCount val="1"/>
                <c:pt idx="0">
                  <c:v>2014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0800" dist="25400" dir="5400000" rotWithShape="0">
                <a:srgbClr val="000000">
                  <a:alpha val="50000"/>
                </a:srgbClr>
              </a:outerShdw>
            </a:effectLst>
          </c:spPr>
          <c:invertIfNegative val="0"/>
          <c:cat>
            <c:numRef>
              <c:f>Sheet1!$A$2</c:f>
              <c:numCache>
                <c:formatCode>General</c:formatCode>
                <c:ptCount val="1"/>
              </c:numCache>
            </c:numRef>
          </c:cat>
          <c:val>
            <c:numRef>
              <c:f>Sheet1!$E$2</c:f>
              <c:numCache>
                <c:formatCode>General</c:formatCode>
                <c:ptCount val="1"/>
                <c:pt idx="0">
                  <c:v>17076</c:v>
                </c:pt>
              </c:numCache>
            </c:numRef>
          </c:val>
          <c:extLst>
            <c:ext xmlns:c16="http://schemas.microsoft.com/office/drawing/2014/chart" uri="{C3380CC4-5D6E-409C-BE32-E72D297353CC}">
              <c16:uniqueId val="{00000003-1F8D-48A7-9E70-51F6B52333E7}"/>
            </c:ext>
          </c:extLst>
        </c:ser>
        <c:ser>
          <c:idx val="4"/>
          <c:order val="4"/>
          <c:tx>
            <c:strRef>
              <c:f>Sheet1!$F$1</c:f>
              <c:strCache>
                <c:ptCount val="1"/>
                <c:pt idx="0">
                  <c:v>2015</c:v>
                </c:pt>
              </c:strCache>
            </c:strRef>
          </c:tx>
          <c:spPr>
            <a:gradFill rotWithShape="1">
              <a:gsLst>
                <a:gs pos="0">
                  <a:schemeClr val="accent4">
                    <a:tint val="83000"/>
                    <a:satMod val="103000"/>
                    <a:lumMod val="102000"/>
                    <a:tint val="94000"/>
                  </a:schemeClr>
                </a:gs>
                <a:gs pos="50000">
                  <a:schemeClr val="accent4">
                    <a:tint val="83000"/>
                    <a:satMod val="110000"/>
                    <a:lumMod val="100000"/>
                    <a:shade val="100000"/>
                  </a:schemeClr>
                </a:gs>
                <a:gs pos="100000">
                  <a:schemeClr val="accent4">
                    <a:tint val="83000"/>
                    <a:lumMod val="99000"/>
                    <a:satMod val="120000"/>
                    <a:shade val="78000"/>
                  </a:schemeClr>
                </a:gs>
              </a:gsLst>
              <a:lin ang="5400000" scaled="0"/>
            </a:gradFill>
            <a:ln>
              <a:noFill/>
            </a:ln>
            <a:effectLst>
              <a:outerShdw blurRad="50800" dist="25400" dir="5400000" rotWithShape="0">
                <a:srgbClr val="000000">
                  <a:alpha val="50000"/>
                </a:srgbClr>
              </a:outerShdw>
            </a:effectLst>
          </c:spPr>
          <c:invertIfNegative val="0"/>
          <c:cat>
            <c:numRef>
              <c:f>Sheet1!$A$2</c:f>
              <c:numCache>
                <c:formatCode>General</c:formatCode>
                <c:ptCount val="1"/>
              </c:numCache>
            </c:numRef>
          </c:cat>
          <c:val>
            <c:numRef>
              <c:f>Sheet1!$F$2</c:f>
              <c:numCache>
                <c:formatCode>General</c:formatCode>
                <c:ptCount val="1"/>
                <c:pt idx="0">
                  <c:v>18021</c:v>
                </c:pt>
              </c:numCache>
            </c:numRef>
          </c:val>
          <c:extLst>
            <c:ext xmlns:c16="http://schemas.microsoft.com/office/drawing/2014/chart" uri="{C3380CC4-5D6E-409C-BE32-E72D297353CC}">
              <c16:uniqueId val="{00000004-1F8D-48A7-9E70-51F6B52333E7}"/>
            </c:ext>
          </c:extLst>
        </c:ser>
        <c:ser>
          <c:idx val="5"/>
          <c:order val="5"/>
          <c:tx>
            <c:strRef>
              <c:f>Sheet1!$G$1</c:f>
              <c:strCache>
                <c:ptCount val="1"/>
                <c:pt idx="0">
                  <c:v>2016</c:v>
                </c:pt>
              </c:strCache>
            </c:strRef>
          </c:tx>
          <c:spPr>
            <a:gradFill rotWithShape="1">
              <a:gsLst>
                <a:gs pos="0">
                  <a:schemeClr val="accent4">
                    <a:tint val="65000"/>
                    <a:satMod val="103000"/>
                    <a:lumMod val="102000"/>
                    <a:tint val="94000"/>
                  </a:schemeClr>
                </a:gs>
                <a:gs pos="50000">
                  <a:schemeClr val="accent4">
                    <a:tint val="65000"/>
                    <a:satMod val="110000"/>
                    <a:lumMod val="100000"/>
                    <a:shade val="100000"/>
                  </a:schemeClr>
                </a:gs>
                <a:gs pos="100000">
                  <a:schemeClr val="accent4">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c:f>
              <c:numCache>
                <c:formatCode>General</c:formatCode>
                <c:ptCount val="1"/>
              </c:numCache>
            </c:numRef>
          </c:cat>
          <c:val>
            <c:numRef>
              <c:f>Sheet1!$G$2</c:f>
              <c:numCache>
                <c:formatCode>General</c:formatCode>
                <c:ptCount val="1"/>
                <c:pt idx="0">
                  <c:v>16323</c:v>
                </c:pt>
              </c:numCache>
            </c:numRef>
          </c:val>
          <c:extLst>
            <c:ext xmlns:c16="http://schemas.microsoft.com/office/drawing/2014/chart" uri="{C3380CC4-5D6E-409C-BE32-E72D297353CC}">
              <c16:uniqueId val="{00000000-D65B-4196-A6BE-BDA41C2E09A5}"/>
            </c:ext>
          </c:extLst>
        </c:ser>
        <c:ser>
          <c:idx val="6"/>
          <c:order val="6"/>
          <c:tx>
            <c:strRef>
              <c:f>Sheet1!$H$1</c:f>
              <c:strCache>
                <c:ptCount val="1"/>
                <c:pt idx="0">
                  <c:v>2017</c:v>
                </c:pt>
              </c:strCache>
            </c:strRef>
          </c:tx>
          <c:spPr>
            <a:gradFill rotWithShape="1">
              <a:gsLst>
                <a:gs pos="0">
                  <a:schemeClr val="accent4">
                    <a:tint val="48000"/>
                    <a:satMod val="103000"/>
                    <a:lumMod val="102000"/>
                    <a:tint val="94000"/>
                  </a:schemeClr>
                </a:gs>
                <a:gs pos="50000">
                  <a:schemeClr val="accent4">
                    <a:tint val="48000"/>
                    <a:satMod val="110000"/>
                    <a:lumMod val="100000"/>
                    <a:shade val="100000"/>
                  </a:schemeClr>
                </a:gs>
                <a:gs pos="100000">
                  <a:schemeClr val="accent4">
                    <a:tint val="48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c:f>
              <c:numCache>
                <c:formatCode>General</c:formatCode>
                <c:ptCount val="1"/>
              </c:numCache>
            </c:numRef>
          </c:cat>
          <c:val>
            <c:numRef>
              <c:f>Sheet1!$H$2</c:f>
              <c:numCache>
                <c:formatCode>General</c:formatCode>
                <c:ptCount val="1"/>
                <c:pt idx="0">
                  <c:v>8930</c:v>
                </c:pt>
              </c:numCache>
            </c:numRef>
          </c:val>
          <c:extLst>
            <c:ext xmlns:c16="http://schemas.microsoft.com/office/drawing/2014/chart" uri="{C3380CC4-5D6E-409C-BE32-E72D297353CC}">
              <c16:uniqueId val="{00000001-D65B-4196-A6BE-BDA41C2E09A5}"/>
            </c:ext>
          </c:extLst>
        </c:ser>
        <c:dLbls>
          <c:showLegendKey val="0"/>
          <c:showVal val="0"/>
          <c:showCatName val="0"/>
          <c:showSerName val="0"/>
          <c:showPercent val="0"/>
          <c:showBubbleSize val="0"/>
        </c:dLbls>
        <c:gapWidth val="100"/>
        <c:overlap val="-24"/>
        <c:axId val="241835520"/>
        <c:axId val="241835912"/>
      </c:barChart>
      <c:catAx>
        <c:axId val="2418355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835912"/>
        <c:crosses val="autoZero"/>
        <c:auto val="1"/>
        <c:lblAlgn val="ctr"/>
        <c:lblOffset val="100"/>
        <c:noMultiLvlLbl val="0"/>
      </c:catAx>
      <c:valAx>
        <c:axId val="241835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1835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4C1-41CB-97DB-7C6BB34C9E18}"/>
              </c:ext>
            </c:extLst>
          </c:dPt>
          <c:dPt>
            <c:idx val="1"/>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4C1-41CB-97DB-7C6BB34C9E18}"/>
              </c:ext>
            </c:extLst>
          </c:dPt>
          <c:dPt>
            <c:idx val="2"/>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4C1-41CB-97DB-7C6BB34C9E18}"/>
              </c:ext>
            </c:extLst>
          </c:dPt>
          <c:dPt>
            <c:idx val="3"/>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4C1-41CB-97DB-7C6BB34C9E18}"/>
              </c:ext>
            </c:extLst>
          </c:dPt>
          <c:dPt>
            <c:idx val="4"/>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4C1-41CB-97DB-7C6BB34C9E18}"/>
              </c:ext>
            </c:extLst>
          </c:dPt>
          <c:dPt>
            <c:idx val="5"/>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4C1-41CB-97DB-7C6BB34C9E18}"/>
              </c:ext>
            </c:extLst>
          </c:dPt>
          <c:dPt>
            <c:idx val="6"/>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4C1-41CB-97DB-7C6BB34C9E18}"/>
              </c:ext>
            </c:extLst>
          </c:dPt>
          <c:dPt>
            <c:idx val="7"/>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4C1-41CB-97DB-7C6BB34C9E18}"/>
              </c:ext>
            </c:extLst>
          </c:dPt>
          <c:dPt>
            <c:idx val="8"/>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E4C1-41CB-97DB-7C6BB34C9E18}"/>
              </c:ext>
            </c:extLst>
          </c:dPt>
          <c:dPt>
            <c:idx val="9"/>
            <c:bubble3D val="0"/>
            <c:spPr>
              <a:solidFill>
                <a:schemeClr val="accent2">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E4C1-41CB-97DB-7C6BB34C9E18}"/>
              </c:ext>
            </c:extLst>
          </c:dPt>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E4C1-41CB-97DB-7C6BB34C9E18}"/>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E4C1-41CB-97DB-7C6BB34C9E18}"/>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E4C1-41CB-97DB-7C6BB34C9E18}"/>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E4C1-41CB-97DB-7C6BB34C9E18}"/>
                </c:ext>
              </c:extLst>
            </c:dLbl>
            <c:dLbl>
              <c:idx val="5"/>
              <c:layout>
                <c:manualLayout>
                  <c:x val="-6.8680478433720401E-3"/>
                  <c:y val="6.108086249912297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905320458224777"/>
                      <c:h val="0.11131088942487233"/>
                    </c:manualLayout>
                  </c15:layout>
                </c:ext>
                <c:ext xmlns:c16="http://schemas.microsoft.com/office/drawing/2014/chart" uri="{C3380CC4-5D6E-409C-BE32-E72D297353CC}">
                  <c16:uniqueId val="{0000000B-E4C1-41CB-97DB-7C6BB34C9E18}"/>
                </c:ext>
              </c:extLst>
            </c:dLbl>
            <c:dLbl>
              <c:idx val="6"/>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D-E4C1-41CB-97DB-7C6BB34C9E18}"/>
                </c:ext>
              </c:extLst>
            </c:dLbl>
            <c:dLbl>
              <c:idx val="7"/>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E4C1-41CB-97DB-7C6BB34C9E18}"/>
                </c:ext>
              </c:extLst>
            </c:dLbl>
            <c:dLbl>
              <c:idx val="8"/>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E4C1-41CB-97DB-7C6BB34C9E18}"/>
                </c:ext>
              </c:extLst>
            </c:dLbl>
            <c:dLbl>
              <c:idx val="9"/>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3-E4C1-41CB-97DB-7C6BB34C9E1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Sheet1!$A$2:$A$11</c:f>
              <c:strCache>
                <c:ptCount val="10"/>
                <c:pt idx="0">
                  <c:v>Chile</c:v>
                </c:pt>
                <c:pt idx="1">
                  <c:v>China </c:v>
                </c:pt>
                <c:pt idx="2">
                  <c:v>Europe</c:v>
                </c:pt>
                <c:pt idx="3">
                  <c:v>India</c:v>
                </c:pt>
                <c:pt idx="4">
                  <c:v>Iran</c:v>
                </c:pt>
                <c:pt idx="5">
                  <c:v>Turkey</c:v>
                </c:pt>
                <c:pt idx="6">
                  <c:v>Moldova</c:v>
                </c:pt>
                <c:pt idx="7">
                  <c:v>Ukraine</c:v>
                </c:pt>
                <c:pt idx="8">
                  <c:v>Australia</c:v>
                </c:pt>
                <c:pt idx="9">
                  <c:v>US</c:v>
                </c:pt>
              </c:strCache>
            </c:strRef>
          </c:cat>
          <c:val>
            <c:numRef>
              <c:f>Sheet1!$B$2:$B$11</c:f>
              <c:numCache>
                <c:formatCode>0.00%</c:formatCode>
                <c:ptCount val="10"/>
                <c:pt idx="0">
                  <c:v>6.6000000000000003E-2</c:v>
                </c:pt>
                <c:pt idx="1">
                  <c:v>0.40920000000000001</c:v>
                </c:pt>
                <c:pt idx="2">
                  <c:v>4.5900000000000003E-2</c:v>
                </c:pt>
                <c:pt idx="3">
                  <c:v>1.7299999999999999E-2</c:v>
                </c:pt>
                <c:pt idx="4">
                  <c:v>5.9200000000000003E-2</c:v>
                </c:pt>
                <c:pt idx="5">
                  <c:v>1.23E-2</c:v>
                </c:pt>
                <c:pt idx="6">
                  <c:v>1.8700000000000001E-2</c:v>
                </c:pt>
                <c:pt idx="7">
                  <c:v>5.4199999999999998E-2</c:v>
                </c:pt>
                <c:pt idx="8">
                  <c:v>5.1999999999999998E-3</c:v>
                </c:pt>
                <c:pt idx="9">
                  <c:v>0.30409999999999998</c:v>
                </c:pt>
              </c:numCache>
            </c:numRef>
          </c:val>
          <c:extLst>
            <c:ext xmlns:c16="http://schemas.microsoft.com/office/drawing/2014/chart" uri="{C3380CC4-5D6E-409C-BE32-E72D297353CC}">
              <c16:uniqueId val="{00000014-E4C1-41CB-97DB-7C6BB34C9E1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45126143039951"/>
          <c:y val="5.6161017401041582E-2"/>
          <c:w val="0.66147605103632512"/>
          <c:h val="0.94352675300105249"/>
        </c:manualLayout>
      </c:layout>
      <c:pieChart>
        <c:varyColors val="1"/>
        <c:ser>
          <c:idx val="0"/>
          <c:order val="0"/>
          <c:tx>
            <c:strRef>
              <c:f>Sheet1!$B$1</c:f>
              <c:strCache>
                <c:ptCount val="1"/>
                <c:pt idx="0">
                  <c:v>Column1</c:v>
                </c:pt>
              </c:strCache>
            </c:strRef>
          </c:tx>
          <c:explosion val="7"/>
          <c:dPt>
            <c:idx val="0"/>
            <c:bubble3D val="0"/>
            <c:explosion val="21"/>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C09-4359-B1C2-FD032AD083E9}"/>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C09-4359-B1C2-FD032AD083E9}"/>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C09-4359-B1C2-FD032AD083E9}"/>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C09-4359-B1C2-FD032AD083E9}"/>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C09-4359-B1C2-FD032AD083E9}"/>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C09-4359-B1C2-FD032AD083E9}"/>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3C09-4359-B1C2-FD032AD083E9}"/>
                </c:ext>
              </c:extLst>
            </c:dLbl>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3C09-4359-B1C2-FD032AD083E9}"/>
                </c:ext>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3C09-4359-B1C2-FD032AD083E9}"/>
                </c:ext>
              </c:extLst>
            </c:dLbl>
            <c:dLbl>
              <c:idx val="3"/>
              <c:layout>
                <c:manualLayout>
                  <c:x val="-0.14855072463768115"/>
                  <c:y val="0.20722361719544649"/>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6">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C09-4359-B1C2-FD032AD083E9}"/>
                </c:ext>
              </c:extLst>
            </c:dLbl>
            <c:dLbl>
              <c:idx val="4"/>
              <c:layout>
                <c:manualLayout>
                  <c:x val="-0.16666666666666666"/>
                  <c:y val="7.8803347384183903E-2"/>
                </c:manualLayout>
              </c:layout>
              <c:tx>
                <c:rich>
                  <a:bodyPr rot="0" spcFirstLastPara="1" vertOverflow="ellipsis" vert="horz" wrap="square" lIns="38100" tIns="19050" rIns="38100" bIns="19050" anchor="ctr" anchorCtr="1">
                    <a:spAutoFit/>
                  </a:bodyPr>
                  <a:lstStyle/>
                  <a:p>
                    <a:pPr>
                      <a:defRPr sz="3600" b="1" i="0" u="none" strike="noStrike" kern="1200" spc="0" baseline="0">
                        <a:solidFill>
                          <a:schemeClr val="accent1"/>
                        </a:solidFill>
                        <a:latin typeface="+mn-lt"/>
                        <a:ea typeface="+mn-ea"/>
                        <a:cs typeface="+mn-cs"/>
                      </a:defRPr>
                    </a:pPr>
                    <a:fld id="{BE05344D-7643-49D9-91DB-D9CA374F7438}" type="CATEGORYNAME">
                      <a:rPr lang="en-US" sz="2000"/>
                      <a:pPr>
                        <a:defRPr sz="3600">
                          <a:solidFill>
                            <a:schemeClr val="accent1"/>
                          </a:solidFill>
                        </a:defRPr>
                      </a:pPr>
                      <a:t>[CATEGORY NAME]</a:t>
                    </a:fld>
                    <a:r>
                      <a:rPr lang="en-US" sz="2000" baseline="0" dirty="0"/>
                      <a:t>
</a:t>
                    </a:r>
                    <a:fld id="{CDAFDDC8-BB66-4D78-800A-E0993D419F5C}" type="PERCENTAGE">
                      <a:rPr lang="en-US" sz="2000" baseline="0"/>
                      <a:pPr>
                        <a:defRPr sz="3600">
                          <a:solidFill>
                            <a:schemeClr val="accent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3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C09-4359-B1C2-FD032AD083E9}"/>
                </c:ext>
              </c:extLst>
            </c:dLbl>
            <c:dLbl>
              <c:idx val="5"/>
              <c:layout>
                <c:manualLayout>
                  <c:x val="-0.11774715660542437"/>
                  <c:y val="5.8372849914210293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C09-4359-B1C2-FD032AD083E9}"/>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USA</c:v>
                </c:pt>
                <c:pt idx="1">
                  <c:v>China</c:v>
                </c:pt>
                <c:pt idx="2">
                  <c:v>Chile</c:v>
                </c:pt>
                <c:pt idx="3">
                  <c:v>Ukraine</c:v>
                </c:pt>
                <c:pt idx="4">
                  <c:v>France</c:v>
                </c:pt>
                <c:pt idx="5">
                  <c:v>Others</c:v>
                </c:pt>
              </c:strCache>
            </c:strRef>
          </c:cat>
          <c:val>
            <c:numRef>
              <c:f>Sheet1!$B$2:$B$7</c:f>
              <c:numCache>
                <c:formatCode>General</c:formatCode>
                <c:ptCount val="6"/>
                <c:pt idx="0">
                  <c:v>57</c:v>
                </c:pt>
                <c:pt idx="1">
                  <c:v>7</c:v>
                </c:pt>
                <c:pt idx="2">
                  <c:v>18</c:v>
                </c:pt>
                <c:pt idx="3">
                  <c:v>9</c:v>
                </c:pt>
                <c:pt idx="4">
                  <c:v>4</c:v>
                </c:pt>
                <c:pt idx="5">
                  <c:v>5</c:v>
                </c:pt>
              </c:numCache>
            </c:numRef>
          </c:val>
          <c:extLst>
            <c:ext xmlns:c16="http://schemas.microsoft.com/office/drawing/2014/chart" uri="{C3380CC4-5D6E-409C-BE32-E72D297353CC}">
              <c16:uniqueId val="{0000000C-3C09-4359-B1C2-FD032AD083E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Inshell Equivelent Pounds (MM)</c:v>
                </c:pt>
              </c:strCache>
            </c:strRef>
          </c:tx>
          <c:spPr>
            <a:solidFill>
              <a:schemeClr val="accent4"/>
            </a:solidFill>
            <a:ln>
              <a:noFill/>
            </a:ln>
            <a:effectLst/>
          </c:spPr>
          <c:invertIfNegative val="0"/>
          <c:cat>
            <c:strRef>
              <c:f>Sheet1!$A$2:$A$11</c:f>
              <c:strCache>
                <c:ptCount val="10"/>
                <c:pt idx="0">
                  <c:v>U.S.A.</c:v>
                </c:pt>
                <c:pt idx="1">
                  <c:v>Germany</c:v>
                </c:pt>
                <c:pt idx="2">
                  <c:v>Turkey</c:v>
                </c:pt>
                <c:pt idx="3">
                  <c:v>UAE</c:v>
                </c:pt>
                <c:pt idx="4">
                  <c:v>Japan</c:v>
                </c:pt>
                <c:pt idx="5">
                  <c:v>Spain</c:v>
                </c:pt>
                <c:pt idx="6">
                  <c:v>Italy</c:v>
                </c:pt>
                <c:pt idx="7">
                  <c:v>Korea</c:v>
                </c:pt>
                <c:pt idx="8">
                  <c:v>Canada</c:v>
                </c:pt>
                <c:pt idx="9">
                  <c:v>Greater China</c:v>
                </c:pt>
              </c:strCache>
            </c:strRef>
          </c:cat>
          <c:val>
            <c:numRef>
              <c:f>Sheet1!$B$2:$B$11</c:f>
              <c:numCache>
                <c:formatCode>General</c:formatCode>
                <c:ptCount val="10"/>
                <c:pt idx="0">
                  <c:v>485</c:v>
                </c:pt>
                <c:pt idx="1">
                  <c:v>105</c:v>
                </c:pt>
                <c:pt idx="2">
                  <c:v>89</c:v>
                </c:pt>
                <c:pt idx="3">
                  <c:v>81</c:v>
                </c:pt>
                <c:pt idx="4">
                  <c:v>80</c:v>
                </c:pt>
                <c:pt idx="5">
                  <c:v>70</c:v>
                </c:pt>
                <c:pt idx="6">
                  <c:v>61</c:v>
                </c:pt>
                <c:pt idx="7">
                  <c:v>59</c:v>
                </c:pt>
                <c:pt idx="8">
                  <c:v>41</c:v>
                </c:pt>
                <c:pt idx="9">
                  <c:v>33</c:v>
                </c:pt>
              </c:numCache>
            </c:numRef>
          </c:val>
          <c:extLst>
            <c:ext xmlns:c16="http://schemas.microsoft.com/office/drawing/2014/chart" uri="{C3380CC4-5D6E-409C-BE32-E72D297353CC}">
              <c16:uniqueId val="{00000000-4C9D-4F26-833C-1C9971C22E71}"/>
            </c:ext>
          </c:extLst>
        </c:ser>
        <c:dLbls>
          <c:showLegendKey val="0"/>
          <c:showVal val="0"/>
          <c:showCatName val="0"/>
          <c:showSerName val="0"/>
          <c:showPercent val="0"/>
          <c:showBubbleSize val="0"/>
        </c:dLbls>
        <c:gapWidth val="219"/>
        <c:overlap val="-27"/>
        <c:axId val="241837480"/>
        <c:axId val="241837872"/>
      </c:barChart>
      <c:catAx>
        <c:axId val="24183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1837872"/>
        <c:crosses val="autoZero"/>
        <c:auto val="1"/>
        <c:lblAlgn val="ctr"/>
        <c:lblOffset val="100"/>
        <c:noMultiLvlLbl val="0"/>
      </c:catAx>
      <c:valAx>
        <c:axId val="241837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837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Total Value (in thousands)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Sheet1!$A$2:$A$12</c:f>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f>Sheet1!$B$2:$B$12</c:f>
              <c:numCache>
                <c:formatCode>"$"#,##0_);[Red]\("$"#,##0\)</c:formatCode>
                <c:ptCount val="11"/>
                <c:pt idx="0">
                  <c:v>558080</c:v>
                </c:pt>
                <c:pt idx="1">
                  <c:v>747270</c:v>
                </c:pt>
                <c:pt idx="2">
                  <c:v>1028160</c:v>
                </c:pt>
                <c:pt idx="3">
                  <c:v>1323070</c:v>
                </c:pt>
                <c:pt idx="4">
                  <c:v>1505910</c:v>
                </c:pt>
                <c:pt idx="5">
                  <c:v>1825320</c:v>
                </c:pt>
                <c:pt idx="6">
                  <c:v>1907000</c:v>
                </c:pt>
                <c:pt idx="7">
                  <c:v>977000</c:v>
                </c:pt>
                <c:pt idx="8" formatCode="_(* #,##0_);_(* \(#,##0\);_(* &quot;-&quot;??_);_(@_)">
                  <c:v>1274650</c:v>
                </c:pt>
                <c:pt idx="9" formatCode="_(* #,##0_);_(* \(#,##0\);_(* &quot;-&quot;??_);_(@_)">
                  <c:v>1593900</c:v>
                </c:pt>
                <c:pt idx="10">
                  <c:v>878800</c:v>
                </c:pt>
              </c:numCache>
            </c:numRef>
          </c:val>
          <c:extLst>
            <c:ext xmlns:c16="http://schemas.microsoft.com/office/drawing/2014/chart" uri="{C3380CC4-5D6E-409C-BE32-E72D297353CC}">
              <c16:uniqueId val="{00000000-3BF3-4D3F-8E78-3718A097BC5A}"/>
            </c:ext>
          </c:extLst>
        </c:ser>
        <c:dLbls>
          <c:showLegendKey val="0"/>
          <c:showVal val="0"/>
          <c:showCatName val="0"/>
          <c:showSerName val="0"/>
          <c:showPercent val="0"/>
          <c:showBubbleSize val="0"/>
        </c:dLbls>
        <c:gapWidth val="100"/>
        <c:overlap val="-24"/>
        <c:axId val="242945552"/>
        <c:axId val="242945944"/>
      </c:barChart>
      <c:catAx>
        <c:axId val="2429455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945944"/>
        <c:crosses val="autoZero"/>
        <c:auto val="1"/>
        <c:lblAlgn val="ctr"/>
        <c:lblOffset val="100"/>
        <c:noMultiLvlLbl val="0"/>
      </c:catAx>
      <c:valAx>
        <c:axId val="242945944"/>
        <c:scaling>
          <c:orientation val="minMax"/>
          <c:max val="20000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94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CC1B90-E48D-445B-81FC-80EB3C9E6EB6}" type="doc">
      <dgm:prSet loTypeId="urn:microsoft.com/office/officeart/2005/8/layout/orgChart1" loCatId="hierarchy" qsTypeId="urn:microsoft.com/office/officeart/2005/8/quickstyle/simple3" qsCatId="simple" csTypeId="urn:microsoft.com/office/officeart/2005/8/colors/accent4_3" csCatId="accent4" phldr="1"/>
      <dgm:spPr/>
      <dgm:t>
        <a:bodyPr/>
        <a:lstStyle/>
        <a:p>
          <a:endParaRPr lang="en-US"/>
        </a:p>
      </dgm:t>
    </dgm:pt>
    <dgm:pt modelId="{E94EC406-3435-46A4-ACB6-5281EA5ECC9A}">
      <dgm:prSet phldrT="[Text]"/>
      <dgm:spPr/>
      <dgm:t>
        <a:bodyPr/>
        <a:lstStyle/>
        <a:p>
          <a:r>
            <a:rPr lang="en-US" dirty="0"/>
            <a:t>Board Members &amp; Officers</a:t>
          </a:r>
        </a:p>
      </dgm:t>
    </dgm:pt>
    <dgm:pt modelId="{2EEAC962-5A72-43C2-87D7-15ABE57E5F05}" type="parTrans" cxnId="{1C6DDFE2-3DE3-4AF2-81AB-AF12F60EAE91}">
      <dgm:prSet/>
      <dgm:spPr/>
      <dgm:t>
        <a:bodyPr/>
        <a:lstStyle/>
        <a:p>
          <a:endParaRPr lang="en-US"/>
        </a:p>
      </dgm:t>
    </dgm:pt>
    <dgm:pt modelId="{965CBA6B-066A-44EA-B89C-81C4D4489D2B}" type="sibTrans" cxnId="{1C6DDFE2-3DE3-4AF2-81AB-AF12F60EAE91}">
      <dgm:prSet/>
      <dgm:spPr/>
      <dgm:t>
        <a:bodyPr/>
        <a:lstStyle/>
        <a:p>
          <a:endParaRPr lang="en-US"/>
        </a:p>
      </dgm:t>
    </dgm:pt>
    <dgm:pt modelId="{1A411103-E65E-45E0-9B85-C71BAE33F039}" type="asst">
      <dgm:prSet phldrT="[Text]"/>
      <dgm:spPr/>
      <dgm:t>
        <a:bodyPr/>
        <a:lstStyle/>
        <a:p>
          <a:r>
            <a:rPr lang="en-US" dirty="0"/>
            <a:t>Committees</a:t>
          </a:r>
        </a:p>
      </dgm:t>
    </dgm:pt>
    <dgm:pt modelId="{80C349AC-D179-4587-9410-C27B2B73981E}" type="parTrans" cxnId="{DD605412-AFDA-41C0-96BD-1CFD42E6A3C3}">
      <dgm:prSet/>
      <dgm:spPr/>
      <dgm:t>
        <a:bodyPr/>
        <a:lstStyle/>
        <a:p>
          <a:endParaRPr lang="en-US"/>
        </a:p>
      </dgm:t>
    </dgm:pt>
    <dgm:pt modelId="{CB3A91F2-1F65-43E9-B09F-F2618ED81D8E}" type="sibTrans" cxnId="{DD605412-AFDA-41C0-96BD-1CFD42E6A3C3}">
      <dgm:prSet/>
      <dgm:spPr/>
      <dgm:t>
        <a:bodyPr/>
        <a:lstStyle/>
        <a:p>
          <a:endParaRPr lang="en-US"/>
        </a:p>
      </dgm:t>
    </dgm:pt>
    <dgm:pt modelId="{AA3299FE-4349-4FEB-A90A-436F5C6288B2}">
      <dgm:prSet phldrT="[Text]"/>
      <dgm:spPr/>
      <dgm:t>
        <a:bodyPr/>
        <a:lstStyle/>
        <a:p>
          <a:r>
            <a:rPr lang="en-US" dirty="0"/>
            <a:t>Executive</a:t>
          </a:r>
        </a:p>
      </dgm:t>
    </dgm:pt>
    <dgm:pt modelId="{F566D336-D28E-44CB-BD55-2E36660E2692}" type="parTrans" cxnId="{D780AB98-9FC1-4138-A4E8-6A557413C250}">
      <dgm:prSet/>
      <dgm:spPr/>
      <dgm:t>
        <a:bodyPr/>
        <a:lstStyle/>
        <a:p>
          <a:endParaRPr lang="en-US"/>
        </a:p>
      </dgm:t>
    </dgm:pt>
    <dgm:pt modelId="{391894EB-C408-4BC3-8924-46AE1920B9F5}" type="sibTrans" cxnId="{D780AB98-9FC1-4138-A4E8-6A557413C250}">
      <dgm:prSet/>
      <dgm:spPr/>
      <dgm:t>
        <a:bodyPr/>
        <a:lstStyle/>
        <a:p>
          <a:endParaRPr lang="en-US"/>
        </a:p>
      </dgm:t>
    </dgm:pt>
    <dgm:pt modelId="{9F22F96D-A102-468A-833A-F160A37DDC7A}">
      <dgm:prSet phldrT="[Text]"/>
      <dgm:spPr/>
      <dgm:t>
        <a:bodyPr/>
        <a:lstStyle/>
        <a:p>
          <a:r>
            <a:rPr lang="en-US" dirty="0"/>
            <a:t>Market Development</a:t>
          </a:r>
        </a:p>
      </dgm:t>
    </dgm:pt>
    <dgm:pt modelId="{C9865198-0CC9-458B-BB54-BE6AF5F31A7C}" type="parTrans" cxnId="{3776C904-509C-4E0A-9A5A-E1BC2143B81A}">
      <dgm:prSet/>
      <dgm:spPr/>
      <dgm:t>
        <a:bodyPr/>
        <a:lstStyle/>
        <a:p>
          <a:endParaRPr lang="en-US"/>
        </a:p>
      </dgm:t>
    </dgm:pt>
    <dgm:pt modelId="{2EFCC8B5-621B-4F6E-BF25-1F22E82F9C03}" type="sibTrans" cxnId="{3776C904-509C-4E0A-9A5A-E1BC2143B81A}">
      <dgm:prSet/>
      <dgm:spPr/>
      <dgm:t>
        <a:bodyPr/>
        <a:lstStyle/>
        <a:p>
          <a:endParaRPr lang="en-US"/>
        </a:p>
      </dgm:t>
    </dgm:pt>
    <dgm:pt modelId="{7B035FAB-525B-41BC-860D-91EC9D0D9CE0}">
      <dgm:prSet phldrT="[Text]"/>
      <dgm:spPr/>
      <dgm:t>
        <a:bodyPr/>
        <a:lstStyle/>
        <a:p>
          <a:r>
            <a:rPr lang="en-US" dirty="0"/>
            <a:t>Grades &amp; Standards</a:t>
          </a:r>
        </a:p>
      </dgm:t>
    </dgm:pt>
    <dgm:pt modelId="{8111A935-C9B2-4121-AEA2-4D278415D4B0}" type="parTrans" cxnId="{71554E2C-F4D4-4A4D-8487-38B009CA9120}">
      <dgm:prSet/>
      <dgm:spPr/>
      <dgm:t>
        <a:bodyPr/>
        <a:lstStyle/>
        <a:p>
          <a:endParaRPr lang="en-US"/>
        </a:p>
      </dgm:t>
    </dgm:pt>
    <dgm:pt modelId="{7EE1BAA0-BD19-4354-B115-56F051C892C7}" type="sibTrans" cxnId="{71554E2C-F4D4-4A4D-8487-38B009CA9120}">
      <dgm:prSet/>
      <dgm:spPr/>
      <dgm:t>
        <a:bodyPr/>
        <a:lstStyle/>
        <a:p>
          <a:endParaRPr lang="en-US"/>
        </a:p>
      </dgm:t>
    </dgm:pt>
    <dgm:pt modelId="{A40C1C8B-773C-4F75-ABFA-9E442F4F8B09}">
      <dgm:prSet phldrT="[Text]"/>
      <dgm:spPr/>
      <dgm:t>
        <a:bodyPr/>
        <a:lstStyle/>
        <a:p>
          <a:r>
            <a:rPr lang="en-US" dirty="0"/>
            <a:t>Audit</a:t>
          </a:r>
        </a:p>
      </dgm:t>
    </dgm:pt>
    <dgm:pt modelId="{1F213F26-A6BD-40C1-8597-E8965797E223}" type="parTrans" cxnId="{E4C7E011-274E-41E6-8421-A3A6385BC059}">
      <dgm:prSet/>
      <dgm:spPr/>
      <dgm:t>
        <a:bodyPr/>
        <a:lstStyle/>
        <a:p>
          <a:endParaRPr lang="en-US"/>
        </a:p>
      </dgm:t>
    </dgm:pt>
    <dgm:pt modelId="{F49B45D2-5064-4892-96AD-5BEBE3E8C27A}" type="sibTrans" cxnId="{E4C7E011-274E-41E6-8421-A3A6385BC059}">
      <dgm:prSet/>
      <dgm:spPr/>
      <dgm:t>
        <a:bodyPr/>
        <a:lstStyle/>
        <a:p>
          <a:endParaRPr lang="en-US"/>
        </a:p>
      </dgm:t>
    </dgm:pt>
    <dgm:pt modelId="{46BE358A-2B97-44F9-AD5D-11E9BBFAD333}">
      <dgm:prSet phldrT="[Text]"/>
      <dgm:spPr/>
      <dgm:t>
        <a:bodyPr/>
        <a:lstStyle/>
        <a:p>
          <a:r>
            <a:rPr lang="en-US" dirty="0"/>
            <a:t>Diversity</a:t>
          </a:r>
        </a:p>
      </dgm:t>
    </dgm:pt>
    <dgm:pt modelId="{FB48803C-E2A7-4CC0-A4B1-86EC6FD151D8}" type="parTrans" cxnId="{66958709-A071-464A-BE8A-3E82E6749112}">
      <dgm:prSet/>
      <dgm:spPr/>
      <dgm:t>
        <a:bodyPr/>
        <a:lstStyle/>
        <a:p>
          <a:endParaRPr lang="en-US"/>
        </a:p>
      </dgm:t>
    </dgm:pt>
    <dgm:pt modelId="{AC339037-008E-42EF-B5BB-F1192CBE2064}" type="sibTrans" cxnId="{66958709-A071-464A-BE8A-3E82E6749112}">
      <dgm:prSet/>
      <dgm:spPr/>
      <dgm:t>
        <a:bodyPr/>
        <a:lstStyle/>
        <a:p>
          <a:endParaRPr lang="en-US"/>
        </a:p>
      </dgm:t>
    </dgm:pt>
    <dgm:pt modelId="{CB9CFE11-2006-4A8A-823B-CD9E4EB3ACD6}">
      <dgm:prSet phldrT="[Text]"/>
      <dgm:spPr/>
      <dgm:t>
        <a:bodyPr/>
        <a:lstStyle/>
        <a:p>
          <a:r>
            <a:rPr lang="en-US" dirty="0"/>
            <a:t>Export</a:t>
          </a:r>
        </a:p>
      </dgm:t>
    </dgm:pt>
    <dgm:pt modelId="{CCE8E48F-7EDE-4BD5-AB98-6AFBE58D8827}" type="parTrans" cxnId="{0DC504F5-33CA-4A39-8C77-83188168A4B6}">
      <dgm:prSet/>
      <dgm:spPr/>
      <dgm:t>
        <a:bodyPr/>
        <a:lstStyle/>
        <a:p>
          <a:endParaRPr lang="en-US"/>
        </a:p>
      </dgm:t>
    </dgm:pt>
    <dgm:pt modelId="{0E062962-C159-46C3-B15D-72E581D04A49}" type="sibTrans" cxnId="{0DC504F5-33CA-4A39-8C77-83188168A4B6}">
      <dgm:prSet/>
      <dgm:spPr/>
      <dgm:t>
        <a:bodyPr/>
        <a:lstStyle/>
        <a:p>
          <a:endParaRPr lang="en-US"/>
        </a:p>
      </dgm:t>
    </dgm:pt>
    <dgm:pt modelId="{08020043-76B0-4AE5-9DF0-90D052011388}">
      <dgm:prSet phldrT="[Text]"/>
      <dgm:spPr/>
      <dgm:t>
        <a:bodyPr/>
        <a:lstStyle/>
        <a:p>
          <a:r>
            <a:rPr lang="en-US" dirty="0"/>
            <a:t>Industry Communications</a:t>
          </a:r>
        </a:p>
      </dgm:t>
    </dgm:pt>
    <dgm:pt modelId="{84FB4180-ADF3-4CE6-B4D1-721E15D67486}" type="parTrans" cxnId="{8480BE76-CAC7-4E37-8C6C-2871D55A8430}">
      <dgm:prSet/>
      <dgm:spPr/>
      <dgm:t>
        <a:bodyPr/>
        <a:lstStyle/>
        <a:p>
          <a:endParaRPr lang="en-US"/>
        </a:p>
      </dgm:t>
    </dgm:pt>
    <dgm:pt modelId="{96731438-E460-4D78-82C1-B9D0FD4330D1}" type="sibTrans" cxnId="{8480BE76-CAC7-4E37-8C6C-2871D55A8430}">
      <dgm:prSet/>
      <dgm:spPr/>
      <dgm:t>
        <a:bodyPr/>
        <a:lstStyle/>
        <a:p>
          <a:endParaRPr lang="en-US"/>
        </a:p>
      </dgm:t>
    </dgm:pt>
    <dgm:pt modelId="{1EDD612A-7552-49E2-AE8D-8CE439CF0B43}">
      <dgm:prSet phldrT="[Text]"/>
      <dgm:spPr/>
      <dgm:t>
        <a:bodyPr/>
        <a:lstStyle/>
        <a:p>
          <a:r>
            <a:rPr lang="en-US" dirty="0"/>
            <a:t>Marketing Order Revision Committee</a:t>
          </a:r>
        </a:p>
      </dgm:t>
    </dgm:pt>
    <dgm:pt modelId="{84646501-0074-458E-9003-6CABEDB6E870}" type="parTrans" cxnId="{B686D110-8837-4823-A50D-3F798AAEA9F1}">
      <dgm:prSet/>
      <dgm:spPr/>
      <dgm:t>
        <a:bodyPr/>
        <a:lstStyle/>
        <a:p>
          <a:endParaRPr lang="en-US"/>
        </a:p>
      </dgm:t>
    </dgm:pt>
    <dgm:pt modelId="{15749402-F222-413F-B17B-DD7B2E8EB08F}" type="sibTrans" cxnId="{B686D110-8837-4823-A50D-3F798AAEA9F1}">
      <dgm:prSet/>
      <dgm:spPr/>
      <dgm:t>
        <a:bodyPr/>
        <a:lstStyle/>
        <a:p>
          <a:endParaRPr lang="en-US"/>
        </a:p>
      </dgm:t>
    </dgm:pt>
    <dgm:pt modelId="{9A639A09-CE41-49FA-8FDA-8DBDFF60F528}" type="pres">
      <dgm:prSet presAssocID="{53CC1B90-E48D-445B-81FC-80EB3C9E6EB6}" presName="hierChild1" presStyleCnt="0">
        <dgm:presLayoutVars>
          <dgm:orgChart val="1"/>
          <dgm:chPref val="1"/>
          <dgm:dir/>
          <dgm:animOne val="branch"/>
          <dgm:animLvl val="lvl"/>
          <dgm:resizeHandles/>
        </dgm:presLayoutVars>
      </dgm:prSet>
      <dgm:spPr/>
    </dgm:pt>
    <dgm:pt modelId="{6E7CFB40-9FBB-47D4-9229-B96959DB10B6}" type="pres">
      <dgm:prSet presAssocID="{E94EC406-3435-46A4-ACB6-5281EA5ECC9A}" presName="hierRoot1" presStyleCnt="0">
        <dgm:presLayoutVars>
          <dgm:hierBranch val="init"/>
        </dgm:presLayoutVars>
      </dgm:prSet>
      <dgm:spPr/>
    </dgm:pt>
    <dgm:pt modelId="{B9522D65-F3C9-4225-B5F2-04BAE563A2C4}" type="pres">
      <dgm:prSet presAssocID="{E94EC406-3435-46A4-ACB6-5281EA5ECC9A}" presName="rootComposite1" presStyleCnt="0"/>
      <dgm:spPr/>
    </dgm:pt>
    <dgm:pt modelId="{DBC8CD48-7AC3-429F-9AF0-30FF2A6D65CE}" type="pres">
      <dgm:prSet presAssocID="{E94EC406-3435-46A4-ACB6-5281EA5ECC9A}" presName="rootText1" presStyleLbl="node0" presStyleIdx="0" presStyleCnt="1" custScaleX="228666" custScaleY="148579">
        <dgm:presLayoutVars>
          <dgm:chPref val="3"/>
        </dgm:presLayoutVars>
      </dgm:prSet>
      <dgm:spPr/>
    </dgm:pt>
    <dgm:pt modelId="{20312E55-CA9C-4101-9A58-603A65E3C004}" type="pres">
      <dgm:prSet presAssocID="{E94EC406-3435-46A4-ACB6-5281EA5ECC9A}" presName="rootConnector1" presStyleLbl="node1" presStyleIdx="0" presStyleCnt="0"/>
      <dgm:spPr/>
    </dgm:pt>
    <dgm:pt modelId="{BC5A4376-3EA0-4B16-99D8-67A1D49270CC}" type="pres">
      <dgm:prSet presAssocID="{E94EC406-3435-46A4-ACB6-5281EA5ECC9A}" presName="hierChild2" presStyleCnt="0"/>
      <dgm:spPr/>
    </dgm:pt>
    <dgm:pt modelId="{F17DD9A6-006E-4D39-9DF6-1B09041AF18B}" type="pres">
      <dgm:prSet presAssocID="{F566D336-D28E-44CB-BD55-2E36660E2692}" presName="Name37" presStyleLbl="parChTrans1D2" presStyleIdx="0" presStyleCnt="9"/>
      <dgm:spPr/>
    </dgm:pt>
    <dgm:pt modelId="{B76DD8D1-F15A-4D3F-AC3C-39FC6ADE16F9}" type="pres">
      <dgm:prSet presAssocID="{AA3299FE-4349-4FEB-A90A-436F5C6288B2}" presName="hierRoot2" presStyleCnt="0">
        <dgm:presLayoutVars>
          <dgm:hierBranch val="init"/>
        </dgm:presLayoutVars>
      </dgm:prSet>
      <dgm:spPr/>
    </dgm:pt>
    <dgm:pt modelId="{9F2369B7-4586-4355-86CE-20CFA5CD6583}" type="pres">
      <dgm:prSet presAssocID="{AA3299FE-4349-4FEB-A90A-436F5C6288B2}" presName="rootComposite" presStyleCnt="0"/>
      <dgm:spPr/>
    </dgm:pt>
    <dgm:pt modelId="{E1707AB4-CF0E-49F7-A6E0-866A4FA2B468}" type="pres">
      <dgm:prSet presAssocID="{AA3299FE-4349-4FEB-A90A-436F5C6288B2}" presName="rootText" presStyleLbl="node2" presStyleIdx="0" presStyleCnt="8">
        <dgm:presLayoutVars>
          <dgm:chPref val="3"/>
        </dgm:presLayoutVars>
      </dgm:prSet>
      <dgm:spPr/>
    </dgm:pt>
    <dgm:pt modelId="{58A90459-6A78-4085-B047-1202D4C5220B}" type="pres">
      <dgm:prSet presAssocID="{AA3299FE-4349-4FEB-A90A-436F5C6288B2}" presName="rootConnector" presStyleLbl="node2" presStyleIdx="0" presStyleCnt="8"/>
      <dgm:spPr/>
    </dgm:pt>
    <dgm:pt modelId="{6E4B6A49-79B0-4BF6-98EB-3463C2811C55}" type="pres">
      <dgm:prSet presAssocID="{AA3299FE-4349-4FEB-A90A-436F5C6288B2}" presName="hierChild4" presStyleCnt="0"/>
      <dgm:spPr/>
    </dgm:pt>
    <dgm:pt modelId="{FE5C05DA-59E3-4050-9BAD-6513D60226FA}" type="pres">
      <dgm:prSet presAssocID="{AA3299FE-4349-4FEB-A90A-436F5C6288B2}" presName="hierChild5" presStyleCnt="0"/>
      <dgm:spPr/>
    </dgm:pt>
    <dgm:pt modelId="{8D058AF1-EA7B-45A1-AA97-AD85D77A19D9}" type="pres">
      <dgm:prSet presAssocID="{C9865198-0CC9-458B-BB54-BE6AF5F31A7C}" presName="Name37" presStyleLbl="parChTrans1D2" presStyleIdx="1" presStyleCnt="9"/>
      <dgm:spPr/>
    </dgm:pt>
    <dgm:pt modelId="{FD0F760C-C1F8-4DE1-AACC-CF91B2354923}" type="pres">
      <dgm:prSet presAssocID="{9F22F96D-A102-468A-833A-F160A37DDC7A}" presName="hierRoot2" presStyleCnt="0">
        <dgm:presLayoutVars>
          <dgm:hierBranch val="init"/>
        </dgm:presLayoutVars>
      </dgm:prSet>
      <dgm:spPr/>
    </dgm:pt>
    <dgm:pt modelId="{5839F5A3-E850-4B4E-959F-4E8300E3F999}" type="pres">
      <dgm:prSet presAssocID="{9F22F96D-A102-468A-833A-F160A37DDC7A}" presName="rootComposite" presStyleCnt="0"/>
      <dgm:spPr/>
    </dgm:pt>
    <dgm:pt modelId="{569B693D-A52C-4CF3-B5EB-A66F9C73F291}" type="pres">
      <dgm:prSet presAssocID="{9F22F96D-A102-468A-833A-F160A37DDC7A}" presName="rootText" presStyleLbl="node2" presStyleIdx="1" presStyleCnt="8">
        <dgm:presLayoutVars>
          <dgm:chPref val="3"/>
        </dgm:presLayoutVars>
      </dgm:prSet>
      <dgm:spPr/>
    </dgm:pt>
    <dgm:pt modelId="{AEB90435-FC16-42CA-9863-FDCA6DDF5FD5}" type="pres">
      <dgm:prSet presAssocID="{9F22F96D-A102-468A-833A-F160A37DDC7A}" presName="rootConnector" presStyleLbl="node2" presStyleIdx="1" presStyleCnt="8"/>
      <dgm:spPr/>
    </dgm:pt>
    <dgm:pt modelId="{2D5AB612-89D5-4069-9C90-138028087324}" type="pres">
      <dgm:prSet presAssocID="{9F22F96D-A102-468A-833A-F160A37DDC7A}" presName="hierChild4" presStyleCnt="0"/>
      <dgm:spPr/>
    </dgm:pt>
    <dgm:pt modelId="{24555F5A-46FD-4D90-A61E-7A92E1B6180C}" type="pres">
      <dgm:prSet presAssocID="{9F22F96D-A102-468A-833A-F160A37DDC7A}" presName="hierChild5" presStyleCnt="0"/>
      <dgm:spPr/>
    </dgm:pt>
    <dgm:pt modelId="{60373153-C14F-44E3-BD0B-8DB8AE01EA16}" type="pres">
      <dgm:prSet presAssocID="{8111A935-C9B2-4121-AEA2-4D278415D4B0}" presName="Name37" presStyleLbl="parChTrans1D2" presStyleIdx="2" presStyleCnt="9"/>
      <dgm:spPr/>
    </dgm:pt>
    <dgm:pt modelId="{9123AEAA-C782-48D6-9575-5D8A22292950}" type="pres">
      <dgm:prSet presAssocID="{7B035FAB-525B-41BC-860D-91EC9D0D9CE0}" presName="hierRoot2" presStyleCnt="0">
        <dgm:presLayoutVars>
          <dgm:hierBranch val="init"/>
        </dgm:presLayoutVars>
      </dgm:prSet>
      <dgm:spPr/>
    </dgm:pt>
    <dgm:pt modelId="{688A4A10-A865-4C21-8743-B26AA3B6BF03}" type="pres">
      <dgm:prSet presAssocID="{7B035FAB-525B-41BC-860D-91EC9D0D9CE0}" presName="rootComposite" presStyleCnt="0"/>
      <dgm:spPr/>
    </dgm:pt>
    <dgm:pt modelId="{846B1060-485E-4B06-A316-D7DC4FEAA45A}" type="pres">
      <dgm:prSet presAssocID="{7B035FAB-525B-41BC-860D-91EC9D0D9CE0}" presName="rootText" presStyleLbl="node2" presStyleIdx="2" presStyleCnt="8">
        <dgm:presLayoutVars>
          <dgm:chPref val="3"/>
        </dgm:presLayoutVars>
      </dgm:prSet>
      <dgm:spPr/>
    </dgm:pt>
    <dgm:pt modelId="{D9CB5065-DF41-4C33-A69A-35FA24BCA0A5}" type="pres">
      <dgm:prSet presAssocID="{7B035FAB-525B-41BC-860D-91EC9D0D9CE0}" presName="rootConnector" presStyleLbl="node2" presStyleIdx="2" presStyleCnt="8"/>
      <dgm:spPr/>
    </dgm:pt>
    <dgm:pt modelId="{2EC624D9-E0D7-4D4E-8558-6B81237B179E}" type="pres">
      <dgm:prSet presAssocID="{7B035FAB-525B-41BC-860D-91EC9D0D9CE0}" presName="hierChild4" presStyleCnt="0"/>
      <dgm:spPr/>
    </dgm:pt>
    <dgm:pt modelId="{EEEA45E6-29F8-41ED-AB9B-DAE979238A94}" type="pres">
      <dgm:prSet presAssocID="{7B035FAB-525B-41BC-860D-91EC9D0D9CE0}" presName="hierChild5" presStyleCnt="0"/>
      <dgm:spPr/>
    </dgm:pt>
    <dgm:pt modelId="{0AD4C660-F819-4AC8-AEF1-97F2DC54C0DF}" type="pres">
      <dgm:prSet presAssocID="{1F213F26-A6BD-40C1-8597-E8965797E223}" presName="Name37" presStyleLbl="parChTrans1D2" presStyleIdx="3" presStyleCnt="9"/>
      <dgm:spPr/>
    </dgm:pt>
    <dgm:pt modelId="{F9BF01CD-84E2-4158-8FCD-958F4AF3960E}" type="pres">
      <dgm:prSet presAssocID="{A40C1C8B-773C-4F75-ABFA-9E442F4F8B09}" presName="hierRoot2" presStyleCnt="0">
        <dgm:presLayoutVars>
          <dgm:hierBranch val="init"/>
        </dgm:presLayoutVars>
      </dgm:prSet>
      <dgm:spPr/>
    </dgm:pt>
    <dgm:pt modelId="{6239F860-097E-4758-8D51-36815F538AE8}" type="pres">
      <dgm:prSet presAssocID="{A40C1C8B-773C-4F75-ABFA-9E442F4F8B09}" presName="rootComposite" presStyleCnt="0"/>
      <dgm:spPr/>
    </dgm:pt>
    <dgm:pt modelId="{9DC79626-8FDB-4B89-B622-24C1D8B25AB3}" type="pres">
      <dgm:prSet presAssocID="{A40C1C8B-773C-4F75-ABFA-9E442F4F8B09}" presName="rootText" presStyleLbl="node2" presStyleIdx="3" presStyleCnt="8">
        <dgm:presLayoutVars>
          <dgm:chPref val="3"/>
        </dgm:presLayoutVars>
      </dgm:prSet>
      <dgm:spPr/>
    </dgm:pt>
    <dgm:pt modelId="{1CD3C3F6-86CD-4CBC-A68A-B0388708DD87}" type="pres">
      <dgm:prSet presAssocID="{A40C1C8B-773C-4F75-ABFA-9E442F4F8B09}" presName="rootConnector" presStyleLbl="node2" presStyleIdx="3" presStyleCnt="8"/>
      <dgm:spPr/>
    </dgm:pt>
    <dgm:pt modelId="{48EA326A-903E-4839-A0A3-F78C315D5D97}" type="pres">
      <dgm:prSet presAssocID="{A40C1C8B-773C-4F75-ABFA-9E442F4F8B09}" presName="hierChild4" presStyleCnt="0"/>
      <dgm:spPr/>
    </dgm:pt>
    <dgm:pt modelId="{6C0A65C0-BF7C-4786-9D9B-79A943CA29EE}" type="pres">
      <dgm:prSet presAssocID="{A40C1C8B-773C-4F75-ABFA-9E442F4F8B09}" presName="hierChild5" presStyleCnt="0"/>
      <dgm:spPr/>
    </dgm:pt>
    <dgm:pt modelId="{07451764-A63E-4BF9-9202-316958F89E6E}" type="pres">
      <dgm:prSet presAssocID="{FB48803C-E2A7-4CC0-A4B1-86EC6FD151D8}" presName="Name37" presStyleLbl="parChTrans1D2" presStyleIdx="4" presStyleCnt="9"/>
      <dgm:spPr/>
    </dgm:pt>
    <dgm:pt modelId="{17CABCB3-FCFC-4800-8409-3D6B1CACC3F3}" type="pres">
      <dgm:prSet presAssocID="{46BE358A-2B97-44F9-AD5D-11E9BBFAD333}" presName="hierRoot2" presStyleCnt="0">
        <dgm:presLayoutVars>
          <dgm:hierBranch val="init"/>
        </dgm:presLayoutVars>
      </dgm:prSet>
      <dgm:spPr/>
    </dgm:pt>
    <dgm:pt modelId="{FDE32FB1-0CB7-4858-8CE9-C0F9E0E10410}" type="pres">
      <dgm:prSet presAssocID="{46BE358A-2B97-44F9-AD5D-11E9BBFAD333}" presName="rootComposite" presStyleCnt="0"/>
      <dgm:spPr/>
    </dgm:pt>
    <dgm:pt modelId="{F9C21026-856D-4804-9C85-76413DEAA739}" type="pres">
      <dgm:prSet presAssocID="{46BE358A-2B97-44F9-AD5D-11E9BBFAD333}" presName="rootText" presStyleLbl="node2" presStyleIdx="4" presStyleCnt="8">
        <dgm:presLayoutVars>
          <dgm:chPref val="3"/>
        </dgm:presLayoutVars>
      </dgm:prSet>
      <dgm:spPr/>
    </dgm:pt>
    <dgm:pt modelId="{C0D25A6D-3522-4DEA-B327-6A1686FCE044}" type="pres">
      <dgm:prSet presAssocID="{46BE358A-2B97-44F9-AD5D-11E9BBFAD333}" presName="rootConnector" presStyleLbl="node2" presStyleIdx="4" presStyleCnt="8"/>
      <dgm:spPr/>
    </dgm:pt>
    <dgm:pt modelId="{6E24E185-AF3E-4863-81A1-45BFC030FCEA}" type="pres">
      <dgm:prSet presAssocID="{46BE358A-2B97-44F9-AD5D-11E9BBFAD333}" presName="hierChild4" presStyleCnt="0"/>
      <dgm:spPr/>
    </dgm:pt>
    <dgm:pt modelId="{0261B4D3-1048-4A82-B0DB-86FF973D4F1A}" type="pres">
      <dgm:prSet presAssocID="{46BE358A-2B97-44F9-AD5D-11E9BBFAD333}" presName="hierChild5" presStyleCnt="0"/>
      <dgm:spPr/>
    </dgm:pt>
    <dgm:pt modelId="{CA9BF2CA-3F34-4406-B978-865F4568E051}" type="pres">
      <dgm:prSet presAssocID="{CCE8E48F-7EDE-4BD5-AB98-6AFBE58D8827}" presName="Name37" presStyleLbl="parChTrans1D2" presStyleIdx="5" presStyleCnt="9"/>
      <dgm:spPr/>
    </dgm:pt>
    <dgm:pt modelId="{A2D6EF55-4301-4E49-B1FD-CEEA9A33A417}" type="pres">
      <dgm:prSet presAssocID="{CB9CFE11-2006-4A8A-823B-CD9E4EB3ACD6}" presName="hierRoot2" presStyleCnt="0">
        <dgm:presLayoutVars>
          <dgm:hierBranch val="init"/>
        </dgm:presLayoutVars>
      </dgm:prSet>
      <dgm:spPr/>
    </dgm:pt>
    <dgm:pt modelId="{A952C202-54CF-466B-90C1-901D15E8D6C5}" type="pres">
      <dgm:prSet presAssocID="{CB9CFE11-2006-4A8A-823B-CD9E4EB3ACD6}" presName="rootComposite" presStyleCnt="0"/>
      <dgm:spPr/>
    </dgm:pt>
    <dgm:pt modelId="{18C65ABF-CF82-457E-9CB9-20441C2121FB}" type="pres">
      <dgm:prSet presAssocID="{CB9CFE11-2006-4A8A-823B-CD9E4EB3ACD6}" presName="rootText" presStyleLbl="node2" presStyleIdx="5" presStyleCnt="8">
        <dgm:presLayoutVars>
          <dgm:chPref val="3"/>
        </dgm:presLayoutVars>
      </dgm:prSet>
      <dgm:spPr/>
    </dgm:pt>
    <dgm:pt modelId="{ACE36B3D-4D10-4F21-B113-D9D25A5B17E3}" type="pres">
      <dgm:prSet presAssocID="{CB9CFE11-2006-4A8A-823B-CD9E4EB3ACD6}" presName="rootConnector" presStyleLbl="node2" presStyleIdx="5" presStyleCnt="8"/>
      <dgm:spPr/>
    </dgm:pt>
    <dgm:pt modelId="{FE07A55C-37E8-4C51-B9E8-CC8672F2CEA6}" type="pres">
      <dgm:prSet presAssocID="{CB9CFE11-2006-4A8A-823B-CD9E4EB3ACD6}" presName="hierChild4" presStyleCnt="0"/>
      <dgm:spPr/>
    </dgm:pt>
    <dgm:pt modelId="{A8932C41-9132-468F-83FC-CD2B2BA2A856}" type="pres">
      <dgm:prSet presAssocID="{CB9CFE11-2006-4A8A-823B-CD9E4EB3ACD6}" presName="hierChild5" presStyleCnt="0"/>
      <dgm:spPr/>
    </dgm:pt>
    <dgm:pt modelId="{56268571-F485-450F-9846-C5AFD450AEF9}" type="pres">
      <dgm:prSet presAssocID="{84FB4180-ADF3-4CE6-B4D1-721E15D67486}" presName="Name37" presStyleLbl="parChTrans1D2" presStyleIdx="6" presStyleCnt="9"/>
      <dgm:spPr/>
    </dgm:pt>
    <dgm:pt modelId="{C3F88172-D8E2-428A-828B-93BE69232833}" type="pres">
      <dgm:prSet presAssocID="{08020043-76B0-4AE5-9DF0-90D052011388}" presName="hierRoot2" presStyleCnt="0">
        <dgm:presLayoutVars>
          <dgm:hierBranch val="init"/>
        </dgm:presLayoutVars>
      </dgm:prSet>
      <dgm:spPr/>
    </dgm:pt>
    <dgm:pt modelId="{69FAEF7B-B63B-41DB-9D2D-554E32725894}" type="pres">
      <dgm:prSet presAssocID="{08020043-76B0-4AE5-9DF0-90D052011388}" presName="rootComposite" presStyleCnt="0"/>
      <dgm:spPr/>
    </dgm:pt>
    <dgm:pt modelId="{319BAEE5-4AB1-4A04-9514-ABAE858B2EFF}" type="pres">
      <dgm:prSet presAssocID="{08020043-76B0-4AE5-9DF0-90D052011388}" presName="rootText" presStyleLbl="node2" presStyleIdx="6" presStyleCnt="8">
        <dgm:presLayoutVars>
          <dgm:chPref val="3"/>
        </dgm:presLayoutVars>
      </dgm:prSet>
      <dgm:spPr/>
    </dgm:pt>
    <dgm:pt modelId="{0FFFFB71-2105-4D98-9DFD-69FE4963E6A5}" type="pres">
      <dgm:prSet presAssocID="{08020043-76B0-4AE5-9DF0-90D052011388}" presName="rootConnector" presStyleLbl="node2" presStyleIdx="6" presStyleCnt="8"/>
      <dgm:spPr/>
    </dgm:pt>
    <dgm:pt modelId="{687AFCBB-5772-487B-9073-78F6A682C0E1}" type="pres">
      <dgm:prSet presAssocID="{08020043-76B0-4AE5-9DF0-90D052011388}" presName="hierChild4" presStyleCnt="0"/>
      <dgm:spPr/>
    </dgm:pt>
    <dgm:pt modelId="{07E33D3C-6213-4FBA-B8D0-D96DC24DC90D}" type="pres">
      <dgm:prSet presAssocID="{08020043-76B0-4AE5-9DF0-90D052011388}" presName="hierChild5" presStyleCnt="0"/>
      <dgm:spPr/>
    </dgm:pt>
    <dgm:pt modelId="{79386111-F7B4-4410-9657-A48770F7DB74}" type="pres">
      <dgm:prSet presAssocID="{84646501-0074-458E-9003-6CABEDB6E870}" presName="Name37" presStyleLbl="parChTrans1D2" presStyleIdx="7" presStyleCnt="9"/>
      <dgm:spPr/>
    </dgm:pt>
    <dgm:pt modelId="{E0A446F6-47C3-4B8D-8F76-1FF544141D75}" type="pres">
      <dgm:prSet presAssocID="{1EDD612A-7552-49E2-AE8D-8CE439CF0B43}" presName="hierRoot2" presStyleCnt="0">
        <dgm:presLayoutVars>
          <dgm:hierBranch val="init"/>
        </dgm:presLayoutVars>
      </dgm:prSet>
      <dgm:spPr/>
    </dgm:pt>
    <dgm:pt modelId="{A8693BF2-F5F4-46DD-B013-DBA39D969C0F}" type="pres">
      <dgm:prSet presAssocID="{1EDD612A-7552-49E2-AE8D-8CE439CF0B43}" presName="rootComposite" presStyleCnt="0"/>
      <dgm:spPr/>
    </dgm:pt>
    <dgm:pt modelId="{BACE3FFA-FA80-441B-B3CF-375F2B4A1316}" type="pres">
      <dgm:prSet presAssocID="{1EDD612A-7552-49E2-AE8D-8CE439CF0B43}" presName="rootText" presStyleLbl="node2" presStyleIdx="7" presStyleCnt="8">
        <dgm:presLayoutVars>
          <dgm:chPref val="3"/>
        </dgm:presLayoutVars>
      </dgm:prSet>
      <dgm:spPr/>
    </dgm:pt>
    <dgm:pt modelId="{A10C1B4B-789F-4745-881C-97F99AB219AE}" type="pres">
      <dgm:prSet presAssocID="{1EDD612A-7552-49E2-AE8D-8CE439CF0B43}" presName="rootConnector" presStyleLbl="node2" presStyleIdx="7" presStyleCnt="8"/>
      <dgm:spPr/>
    </dgm:pt>
    <dgm:pt modelId="{5204AD34-9E59-4202-A66C-3A9679B50459}" type="pres">
      <dgm:prSet presAssocID="{1EDD612A-7552-49E2-AE8D-8CE439CF0B43}" presName="hierChild4" presStyleCnt="0"/>
      <dgm:spPr/>
    </dgm:pt>
    <dgm:pt modelId="{E9E3166F-F246-4765-B049-8209F79E3204}" type="pres">
      <dgm:prSet presAssocID="{1EDD612A-7552-49E2-AE8D-8CE439CF0B43}" presName="hierChild5" presStyleCnt="0"/>
      <dgm:spPr/>
    </dgm:pt>
    <dgm:pt modelId="{9643A85D-E0B3-4BDC-8403-33DD351F3751}" type="pres">
      <dgm:prSet presAssocID="{E94EC406-3435-46A4-ACB6-5281EA5ECC9A}" presName="hierChild3" presStyleCnt="0"/>
      <dgm:spPr/>
    </dgm:pt>
    <dgm:pt modelId="{9B8AE67F-9AA6-4738-9921-6219F457A8AA}" type="pres">
      <dgm:prSet presAssocID="{80C349AC-D179-4587-9410-C27B2B73981E}" presName="Name111" presStyleLbl="parChTrans1D2" presStyleIdx="8" presStyleCnt="9"/>
      <dgm:spPr/>
    </dgm:pt>
    <dgm:pt modelId="{3CC4749C-8A4F-4F50-83EB-48809A092248}" type="pres">
      <dgm:prSet presAssocID="{1A411103-E65E-45E0-9B85-C71BAE33F039}" presName="hierRoot3" presStyleCnt="0">
        <dgm:presLayoutVars>
          <dgm:hierBranch/>
        </dgm:presLayoutVars>
      </dgm:prSet>
      <dgm:spPr/>
    </dgm:pt>
    <dgm:pt modelId="{445BEB10-6269-4659-BA18-CB4E9703765C}" type="pres">
      <dgm:prSet presAssocID="{1A411103-E65E-45E0-9B85-C71BAE33F039}" presName="rootComposite3" presStyleCnt="0"/>
      <dgm:spPr/>
    </dgm:pt>
    <dgm:pt modelId="{2BFD5C64-4FB1-42B4-8218-4ABE60977A90}" type="pres">
      <dgm:prSet presAssocID="{1A411103-E65E-45E0-9B85-C71BAE33F039}" presName="rootText3" presStyleLbl="asst1" presStyleIdx="0" presStyleCnt="1" custScaleX="162313" custScaleY="123885" custLinFactNeighborX="93077" custLinFactNeighborY="-13762">
        <dgm:presLayoutVars>
          <dgm:chPref val="3"/>
        </dgm:presLayoutVars>
      </dgm:prSet>
      <dgm:spPr/>
    </dgm:pt>
    <dgm:pt modelId="{DF241869-92F2-4281-ABF8-1995B288911F}" type="pres">
      <dgm:prSet presAssocID="{1A411103-E65E-45E0-9B85-C71BAE33F039}" presName="rootConnector3" presStyleLbl="asst1" presStyleIdx="0" presStyleCnt="1"/>
      <dgm:spPr/>
    </dgm:pt>
    <dgm:pt modelId="{D46C8621-D41F-4C7B-ACE7-75C5C2AE8E84}" type="pres">
      <dgm:prSet presAssocID="{1A411103-E65E-45E0-9B85-C71BAE33F039}" presName="hierChild6" presStyleCnt="0"/>
      <dgm:spPr/>
    </dgm:pt>
    <dgm:pt modelId="{090CB028-E35C-43E8-9D08-1AEC3519D353}" type="pres">
      <dgm:prSet presAssocID="{1A411103-E65E-45E0-9B85-C71BAE33F039}" presName="hierChild7" presStyleCnt="0"/>
      <dgm:spPr/>
    </dgm:pt>
  </dgm:ptLst>
  <dgm:cxnLst>
    <dgm:cxn modelId="{3776C904-509C-4E0A-9A5A-E1BC2143B81A}" srcId="{E94EC406-3435-46A4-ACB6-5281EA5ECC9A}" destId="{9F22F96D-A102-468A-833A-F160A37DDC7A}" srcOrd="2" destOrd="0" parTransId="{C9865198-0CC9-458B-BB54-BE6AF5F31A7C}" sibTransId="{2EFCC8B5-621B-4F6E-BF25-1F22E82F9C03}"/>
    <dgm:cxn modelId="{11E11E05-EECA-4B31-964E-1353FF4EDCC4}" type="presOf" srcId="{7B035FAB-525B-41BC-860D-91EC9D0D9CE0}" destId="{D9CB5065-DF41-4C33-A69A-35FA24BCA0A5}" srcOrd="1" destOrd="0" presId="urn:microsoft.com/office/officeart/2005/8/layout/orgChart1"/>
    <dgm:cxn modelId="{17F76807-8AD0-46D1-8743-726F396E80C3}" type="presOf" srcId="{1EDD612A-7552-49E2-AE8D-8CE439CF0B43}" destId="{A10C1B4B-789F-4745-881C-97F99AB219AE}" srcOrd="1" destOrd="0" presId="urn:microsoft.com/office/officeart/2005/8/layout/orgChart1"/>
    <dgm:cxn modelId="{66958709-A071-464A-BE8A-3E82E6749112}" srcId="{E94EC406-3435-46A4-ACB6-5281EA5ECC9A}" destId="{46BE358A-2B97-44F9-AD5D-11E9BBFAD333}" srcOrd="5" destOrd="0" parTransId="{FB48803C-E2A7-4CC0-A4B1-86EC6FD151D8}" sibTransId="{AC339037-008E-42EF-B5BB-F1192CBE2064}"/>
    <dgm:cxn modelId="{93948D0C-5B3C-482A-A4D6-56EAF0EEFE4B}" type="presOf" srcId="{F566D336-D28E-44CB-BD55-2E36660E2692}" destId="{F17DD9A6-006E-4D39-9DF6-1B09041AF18B}" srcOrd="0" destOrd="0" presId="urn:microsoft.com/office/officeart/2005/8/layout/orgChart1"/>
    <dgm:cxn modelId="{B686D110-8837-4823-A50D-3F798AAEA9F1}" srcId="{E94EC406-3435-46A4-ACB6-5281EA5ECC9A}" destId="{1EDD612A-7552-49E2-AE8D-8CE439CF0B43}" srcOrd="8" destOrd="0" parTransId="{84646501-0074-458E-9003-6CABEDB6E870}" sibTransId="{15749402-F222-413F-B17B-DD7B2E8EB08F}"/>
    <dgm:cxn modelId="{E4C7E011-274E-41E6-8421-A3A6385BC059}" srcId="{E94EC406-3435-46A4-ACB6-5281EA5ECC9A}" destId="{A40C1C8B-773C-4F75-ABFA-9E442F4F8B09}" srcOrd="4" destOrd="0" parTransId="{1F213F26-A6BD-40C1-8597-E8965797E223}" sibTransId="{F49B45D2-5064-4892-96AD-5BEBE3E8C27A}"/>
    <dgm:cxn modelId="{DD605412-AFDA-41C0-96BD-1CFD42E6A3C3}" srcId="{E94EC406-3435-46A4-ACB6-5281EA5ECC9A}" destId="{1A411103-E65E-45E0-9B85-C71BAE33F039}" srcOrd="0" destOrd="0" parTransId="{80C349AC-D179-4587-9410-C27B2B73981E}" sibTransId="{CB3A91F2-1F65-43E9-B09F-F2618ED81D8E}"/>
    <dgm:cxn modelId="{204ADB19-B373-41FE-9351-7DEA24D50010}" type="presOf" srcId="{AA3299FE-4349-4FEB-A90A-436F5C6288B2}" destId="{E1707AB4-CF0E-49F7-A6E0-866A4FA2B468}" srcOrd="0" destOrd="0" presId="urn:microsoft.com/office/officeart/2005/8/layout/orgChart1"/>
    <dgm:cxn modelId="{AEC28A29-EF9D-4D20-8AA1-A3577B953910}" type="presOf" srcId="{1EDD612A-7552-49E2-AE8D-8CE439CF0B43}" destId="{BACE3FFA-FA80-441B-B3CF-375F2B4A1316}" srcOrd="0" destOrd="0" presId="urn:microsoft.com/office/officeart/2005/8/layout/orgChart1"/>
    <dgm:cxn modelId="{71554E2C-F4D4-4A4D-8487-38B009CA9120}" srcId="{E94EC406-3435-46A4-ACB6-5281EA5ECC9A}" destId="{7B035FAB-525B-41BC-860D-91EC9D0D9CE0}" srcOrd="3" destOrd="0" parTransId="{8111A935-C9B2-4121-AEA2-4D278415D4B0}" sibTransId="{7EE1BAA0-BD19-4354-B115-56F051C892C7}"/>
    <dgm:cxn modelId="{E217F02E-E92E-4A2D-B1E5-A6CCC8579B83}" type="presOf" srcId="{1F213F26-A6BD-40C1-8597-E8965797E223}" destId="{0AD4C660-F819-4AC8-AEF1-97F2DC54C0DF}" srcOrd="0" destOrd="0" presId="urn:microsoft.com/office/officeart/2005/8/layout/orgChart1"/>
    <dgm:cxn modelId="{4F01A038-66E8-4051-B728-54A93D4B0B6C}" type="presOf" srcId="{7B035FAB-525B-41BC-860D-91EC9D0D9CE0}" destId="{846B1060-485E-4B06-A316-D7DC4FEAA45A}" srcOrd="0" destOrd="0" presId="urn:microsoft.com/office/officeart/2005/8/layout/orgChart1"/>
    <dgm:cxn modelId="{57AE8562-3231-43ED-8DFA-781538BDC8EE}" type="presOf" srcId="{CB9CFE11-2006-4A8A-823B-CD9E4EB3ACD6}" destId="{ACE36B3D-4D10-4F21-B113-D9D25A5B17E3}" srcOrd="1" destOrd="0" presId="urn:microsoft.com/office/officeart/2005/8/layout/orgChart1"/>
    <dgm:cxn modelId="{1B6C1243-DC36-4D82-82A6-CCF8C1B9AA73}" type="presOf" srcId="{CB9CFE11-2006-4A8A-823B-CD9E4EB3ACD6}" destId="{18C65ABF-CF82-457E-9CB9-20441C2121FB}" srcOrd="0" destOrd="0" presId="urn:microsoft.com/office/officeart/2005/8/layout/orgChart1"/>
    <dgm:cxn modelId="{BF58E34B-E9CA-471F-880F-28ECF0FD2B2C}" type="presOf" srcId="{84FB4180-ADF3-4CE6-B4D1-721E15D67486}" destId="{56268571-F485-450F-9846-C5AFD450AEF9}" srcOrd="0" destOrd="0" presId="urn:microsoft.com/office/officeart/2005/8/layout/orgChart1"/>
    <dgm:cxn modelId="{8480BE76-CAC7-4E37-8C6C-2871D55A8430}" srcId="{E94EC406-3435-46A4-ACB6-5281EA5ECC9A}" destId="{08020043-76B0-4AE5-9DF0-90D052011388}" srcOrd="7" destOrd="0" parTransId="{84FB4180-ADF3-4CE6-B4D1-721E15D67486}" sibTransId="{96731438-E460-4D78-82C1-B9D0FD4330D1}"/>
    <dgm:cxn modelId="{07F6A485-9FF3-405B-A1D4-509C67444C25}" type="presOf" srcId="{C9865198-0CC9-458B-BB54-BE6AF5F31A7C}" destId="{8D058AF1-EA7B-45A1-AA97-AD85D77A19D9}" srcOrd="0" destOrd="0" presId="urn:microsoft.com/office/officeart/2005/8/layout/orgChart1"/>
    <dgm:cxn modelId="{672CB688-A4C2-4700-9B21-BDD55E5E7B7E}" type="presOf" srcId="{08020043-76B0-4AE5-9DF0-90D052011388}" destId="{319BAEE5-4AB1-4A04-9514-ABAE858B2EFF}" srcOrd="0" destOrd="0" presId="urn:microsoft.com/office/officeart/2005/8/layout/orgChart1"/>
    <dgm:cxn modelId="{48D2FD8C-9804-4336-B0EB-98B6266CEAB6}" type="presOf" srcId="{1A411103-E65E-45E0-9B85-C71BAE33F039}" destId="{2BFD5C64-4FB1-42B4-8218-4ABE60977A90}" srcOrd="0" destOrd="0" presId="urn:microsoft.com/office/officeart/2005/8/layout/orgChart1"/>
    <dgm:cxn modelId="{54555E92-1D2D-41F8-B594-995956A2F62B}" type="presOf" srcId="{46BE358A-2B97-44F9-AD5D-11E9BBFAD333}" destId="{F9C21026-856D-4804-9C85-76413DEAA739}" srcOrd="0" destOrd="0" presId="urn:microsoft.com/office/officeart/2005/8/layout/orgChart1"/>
    <dgm:cxn modelId="{D780AB98-9FC1-4138-A4E8-6A557413C250}" srcId="{E94EC406-3435-46A4-ACB6-5281EA5ECC9A}" destId="{AA3299FE-4349-4FEB-A90A-436F5C6288B2}" srcOrd="1" destOrd="0" parTransId="{F566D336-D28E-44CB-BD55-2E36660E2692}" sibTransId="{391894EB-C408-4BC3-8924-46AE1920B9F5}"/>
    <dgm:cxn modelId="{3B40FC9E-E7D0-4684-8DE7-6AA53679228C}" type="presOf" srcId="{8111A935-C9B2-4121-AEA2-4D278415D4B0}" destId="{60373153-C14F-44E3-BD0B-8DB8AE01EA16}" srcOrd="0" destOrd="0" presId="urn:microsoft.com/office/officeart/2005/8/layout/orgChart1"/>
    <dgm:cxn modelId="{640E07A1-BB84-41F4-801D-461655717D7E}" type="presOf" srcId="{80C349AC-D179-4587-9410-C27B2B73981E}" destId="{9B8AE67F-9AA6-4738-9921-6219F457A8AA}" srcOrd="0" destOrd="0" presId="urn:microsoft.com/office/officeart/2005/8/layout/orgChart1"/>
    <dgm:cxn modelId="{D60622A3-B819-42F7-9988-267E6F3E2CBF}" type="presOf" srcId="{FB48803C-E2A7-4CC0-A4B1-86EC6FD151D8}" destId="{07451764-A63E-4BF9-9202-316958F89E6E}" srcOrd="0" destOrd="0" presId="urn:microsoft.com/office/officeart/2005/8/layout/orgChart1"/>
    <dgm:cxn modelId="{DF4B9BAD-E0CA-4E57-B189-4A8D67A8A85A}" type="presOf" srcId="{A40C1C8B-773C-4F75-ABFA-9E442F4F8B09}" destId="{9DC79626-8FDB-4B89-B622-24C1D8B25AB3}" srcOrd="0" destOrd="0" presId="urn:microsoft.com/office/officeart/2005/8/layout/orgChart1"/>
    <dgm:cxn modelId="{5CAF80AF-96E7-4F2B-9887-78DF8EA049AD}" type="presOf" srcId="{A40C1C8B-773C-4F75-ABFA-9E442F4F8B09}" destId="{1CD3C3F6-86CD-4CBC-A68A-B0388708DD87}" srcOrd="1" destOrd="0" presId="urn:microsoft.com/office/officeart/2005/8/layout/orgChart1"/>
    <dgm:cxn modelId="{B4E81CBD-1F29-49B6-8669-B8D326B21971}" type="presOf" srcId="{08020043-76B0-4AE5-9DF0-90D052011388}" destId="{0FFFFB71-2105-4D98-9DFD-69FE4963E6A5}" srcOrd="1" destOrd="0" presId="urn:microsoft.com/office/officeart/2005/8/layout/orgChart1"/>
    <dgm:cxn modelId="{E7280DC7-191C-4FAE-970C-FCFFDD4174EE}" type="presOf" srcId="{1A411103-E65E-45E0-9B85-C71BAE33F039}" destId="{DF241869-92F2-4281-ABF8-1995B288911F}" srcOrd="1" destOrd="0" presId="urn:microsoft.com/office/officeart/2005/8/layout/orgChart1"/>
    <dgm:cxn modelId="{E2E179D5-84E2-4A7B-AFE1-360E86A92603}" type="presOf" srcId="{E94EC406-3435-46A4-ACB6-5281EA5ECC9A}" destId="{DBC8CD48-7AC3-429F-9AF0-30FF2A6D65CE}" srcOrd="0" destOrd="0" presId="urn:microsoft.com/office/officeart/2005/8/layout/orgChart1"/>
    <dgm:cxn modelId="{05DE59DC-5465-47B1-A142-3A11A8AA5AEC}" type="presOf" srcId="{53CC1B90-E48D-445B-81FC-80EB3C9E6EB6}" destId="{9A639A09-CE41-49FA-8FDA-8DBDFF60F528}" srcOrd="0" destOrd="0" presId="urn:microsoft.com/office/officeart/2005/8/layout/orgChart1"/>
    <dgm:cxn modelId="{BAACD5DC-3EBC-4C5E-B46C-81CE9ACC0724}" type="presOf" srcId="{CCE8E48F-7EDE-4BD5-AB98-6AFBE58D8827}" destId="{CA9BF2CA-3F34-4406-B978-865F4568E051}" srcOrd="0" destOrd="0" presId="urn:microsoft.com/office/officeart/2005/8/layout/orgChart1"/>
    <dgm:cxn modelId="{1C6DDFE2-3DE3-4AF2-81AB-AF12F60EAE91}" srcId="{53CC1B90-E48D-445B-81FC-80EB3C9E6EB6}" destId="{E94EC406-3435-46A4-ACB6-5281EA5ECC9A}" srcOrd="0" destOrd="0" parTransId="{2EEAC962-5A72-43C2-87D7-15ABE57E5F05}" sibTransId="{965CBA6B-066A-44EA-B89C-81C4D4489D2B}"/>
    <dgm:cxn modelId="{CD74CFE8-1D35-4DFB-82EE-A0D221A9662C}" type="presOf" srcId="{9F22F96D-A102-468A-833A-F160A37DDC7A}" destId="{AEB90435-FC16-42CA-9863-FDCA6DDF5FD5}" srcOrd="1" destOrd="0" presId="urn:microsoft.com/office/officeart/2005/8/layout/orgChart1"/>
    <dgm:cxn modelId="{3A336FEC-EA70-4A0A-B2C0-EA91A115D727}" type="presOf" srcId="{46BE358A-2B97-44F9-AD5D-11E9BBFAD333}" destId="{C0D25A6D-3522-4DEA-B327-6A1686FCE044}" srcOrd="1" destOrd="0" presId="urn:microsoft.com/office/officeart/2005/8/layout/orgChart1"/>
    <dgm:cxn modelId="{52F66CEE-AD73-4E3B-86E7-EAC82720A329}" type="presOf" srcId="{E94EC406-3435-46A4-ACB6-5281EA5ECC9A}" destId="{20312E55-CA9C-4101-9A58-603A65E3C004}" srcOrd="1" destOrd="0" presId="urn:microsoft.com/office/officeart/2005/8/layout/orgChart1"/>
    <dgm:cxn modelId="{52ECA2EF-8E37-40D1-BF7F-0E550DA579F1}" type="presOf" srcId="{AA3299FE-4349-4FEB-A90A-436F5C6288B2}" destId="{58A90459-6A78-4085-B047-1202D4C5220B}" srcOrd="1" destOrd="0" presId="urn:microsoft.com/office/officeart/2005/8/layout/orgChart1"/>
    <dgm:cxn modelId="{0DC504F5-33CA-4A39-8C77-83188168A4B6}" srcId="{E94EC406-3435-46A4-ACB6-5281EA5ECC9A}" destId="{CB9CFE11-2006-4A8A-823B-CD9E4EB3ACD6}" srcOrd="6" destOrd="0" parTransId="{CCE8E48F-7EDE-4BD5-AB98-6AFBE58D8827}" sibTransId="{0E062962-C159-46C3-B15D-72E581D04A49}"/>
    <dgm:cxn modelId="{3EABF4F8-A0BD-4908-A7D4-4DC32270D633}" type="presOf" srcId="{84646501-0074-458E-9003-6CABEDB6E870}" destId="{79386111-F7B4-4410-9657-A48770F7DB74}" srcOrd="0" destOrd="0" presId="urn:microsoft.com/office/officeart/2005/8/layout/orgChart1"/>
    <dgm:cxn modelId="{73F6DAFF-F1BD-4D06-B7FB-67652D455C07}" type="presOf" srcId="{9F22F96D-A102-468A-833A-F160A37DDC7A}" destId="{569B693D-A52C-4CF3-B5EB-A66F9C73F291}" srcOrd="0" destOrd="0" presId="urn:microsoft.com/office/officeart/2005/8/layout/orgChart1"/>
    <dgm:cxn modelId="{13A5D71C-BBCB-4AC9-9570-9C53780446EE}" type="presParOf" srcId="{9A639A09-CE41-49FA-8FDA-8DBDFF60F528}" destId="{6E7CFB40-9FBB-47D4-9229-B96959DB10B6}" srcOrd="0" destOrd="0" presId="urn:microsoft.com/office/officeart/2005/8/layout/orgChart1"/>
    <dgm:cxn modelId="{0957D9BE-DA8B-4A63-B7FF-ABB9E5702941}" type="presParOf" srcId="{6E7CFB40-9FBB-47D4-9229-B96959DB10B6}" destId="{B9522D65-F3C9-4225-B5F2-04BAE563A2C4}" srcOrd="0" destOrd="0" presId="urn:microsoft.com/office/officeart/2005/8/layout/orgChart1"/>
    <dgm:cxn modelId="{24C486CA-450A-4231-B559-BB42A93E10B4}" type="presParOf" srcId="{B9522D65-F3C9-4225-B5F2-04BAE563A2C4}" destId="{DBC8CD48-7AC3-429F-9AF0-30FF2A6D65CE}" srcOrd="0" destOrd="0" presId="urn:microsoft.com/office/officeart/2005/8/layout/orgChart1"/>
    <dgm:cxn modelId="{D654F467-84A5-4F84-B0C9-8C4CA30BBC2D}" type="presParOf" srcId="{B9522D65-F3C9-4225-B5F2-04BAE563A2C4}" destId="{20312E55-CA9C-4101-9A58-603A65E3C004}" srcOrd="1" destOrd="0" presId="urn:microsoft.com/office/officeart/2005/8/layout/orgChart1"/>
    <dgm:cxn modelId="{EA420976-3C18-4F50-95F8-BF3A4DAE32FC}" type="presParOf" srcId="{6E7CFB40-9FBB-47D4-9229-B96959DB10B6}" destId="{BC5A4376-3EA0-4B16-99D8-67A1D49270CC}" srcOrd="1" destOrd="0" presId="urn:microsoft.com/office/officeart/2005/8/layout/orgChart1"/>
    <dgm:cxn modelId="{16DB4505-A948-4415-BD97-8934F9510EEF}" type="presParOf" srcId="{BC5A4376-3EA0-4B16-99D8-67A1D49270CC}" destId="{F17DD9A6-006E-4D39-9DF6-1B09041AF18B}" srcOrd="0" destOrd="0" presId="urn:microsoft.com/office/officeart/2005/8/layout/orgChart1"/>
    <dgm:cxn modelId="{77D17F4B-0C66-4808-AB3F-FE66B781BADC}" type="presParOf" srcId="{BC5A4376-3EA0-4B16-99D8-67A1D49270CC}" destId="{B76DD8D1-F15A-4D3F-AC3C-39FC6ADE16F9}" srcOrd="1" destOrd="0" presId="urn:microsoft.com/office/officeart/2005/8/layout/orgChart1"/>
    <dgm:cxn modelId="{629EB75E-5F28-4AAE-A6C5-F76904FC7B87}" type="presParOf" srcId="{B76DD8D1-F15A-4D3F-AC3C-39FC6ADE16F9}" destId="{9F2369B7-4586-4355-86CE-20CFA5CD6583}" srcOrd="0" destOrd="0" presId="urn:microsoft.com/office/officeart/2005/8/layout/orgChart1"/>
    <dgm:cxn modelId="{7EA00BA0-FA0C-4126-A062-01DF3BC0A7B1}" type="presParOf" srcId="{9F2369B7-4586-4355-86CE-20CFA5CD6583}" destId="{E1707AB4-CF0E-49F7-A6E0-866A4FA2B468}" srcOrd="0" destOrd="0" presId="urn:microsoft.com/office/officeart/2005/8/layout/orgChart1"/>
    <dgm:cxn modelId="{431B3B2C-8CC0-492C-96FD-082AC8A1EC82}" type="presParOf" srcId="{9F2369B7-4586-4355-86CE-20CFA5CD6583}" destId="{58A90459-6A78-4085-B047-1202D4C5220B}" srcOrd="1" destOrd="0" presId="urn:microsoft.com/office/officeart/2005/8/layout/orgChart1"/>
    <dgm:cxn modelId="{A0AD97E5-81B8-43F5-9AAD-C4C7CECEA54D}" type="presParOf" srcId="{B76DD8D1-F15A-4D3F-AC3C-39FC6ADE16F9}" destId="{6E4B6A49-79B0-4BF6-98EB-3463C2811C55}" srcOrd="1" destOrd="0" presId="urn:microsoft.com/office/officeart/2005/8/layout/orgChart1"/>
    <dgm:cxn modelId="{CDD68FF8-666B-423B-99E2-4FFA1FDAD4FB}" type="presParOf" srcId="{B76DD8D1-F15A-4D3F-AC3C-39FC6ADE16F9}" destId="{FE5C05DA-59E3-4050-9BAD-6513D60226FA}" srcOrd="2" destOrd="0" presId="urn:microsoft.com/office/officeart/2005/8/layout/orgChart1"/>
    <dgm:cxn modelId="{29E15189-E37A-4B0D-A5BA-2E04CD2F6C32}" type="presParOf" srcId="{BC5A4376-3EA0-4B16-99D8-67A1D49270CC}" destId="{8D058AF1-EA7B-45A1-AA97-AD85D77A19D9}" srcOrd="2" destOrd="0" presId="urn:microsoft.com/office/officeart/2005/8/layout/orgChart1"/>
    <dgm:cxn modelId="{607C6958-F0E7-43F0-B55D-8BDE3BFCBE9B}" type="presParOf" srcId="{BC5A4376-3EA0-4B16-99D8-67A1D49270CC}" destId="{FD0F760C-C1F8-4DE1-AACC-CF91B2354923}" srcOrd="3" destOrd="0" presId="urn:microsoft.com/office/officeart/2005/8/layout/orgChart1"/>
    <dgm:cxn modelId="{EC57CA14-8AA9-4F38-827B-F91237F98F5F}" type="presParOf" srcId="{FD0F760C-C1F8-4DE1-AACC-CF91B2354923}" destId="{5839F5A3-E850-4B4E-959F-4E8300E3F999}" srcOrd="0" destOrd="0" presId="urn:microsoft.com/office/officeart/2005/8/layout/orgChart1"/>
    <dgm:cxn modelId="{9856103A-419B-4FCD-8869-0CC20F6C5A7C}" type="presParOf" srcId="{5839F5A3-E850-4B4E-959F-4E8300E3F999}" destId="{569B693D-A52C-4CF3-B5EB-A66F9C73F291}" srcOrd="0" destOrd="0" presId="urn:microsoft.com/office/officeart/2005/8/layout/orgChart1"/>
    <dgm:cxn modelId="{0D9687F4-993B-4637-99DB-A2ADCF1E5921}" type="presParOf" srcId="{5839F5A3-E850-4B4E-959F-4E8300E3F999}" destId="{AEB90435-FC16-42CA-9863-FDCA6DDF5FD5}" srcOrd="1" destOrd="0" presId="urn:microsoft.com/office/officeart/2005/8/layout/orgChart1"/>
    <dgm:cxn modelId="{FCB4EB24-FAC6-4569-A3B9-E06B81B58AAE}" type="presParOf" srcId="{FD0F760C-C1F8-4DE1-AACC-CF91B2354923}" destId="{2D5AB612-89D5-4069-9C90-138028087324}" srcOrd="1" destOrd="0" presId="urn:microsoft.com/office/officeart/2005/8/layout/orgChart1"/>
    <dgm:cxn modelId="{414C132B-E056-42AC-B691-C973B3CEB3B1}" type="presParOf" srcId="{FD0F760C-C1F8-4DE1-AACC-CF91B2354923}" destId="{24555F5A-46FD-4D90-A61E-7A92E1B6180C}" srcOrd="2" destOrd="0" presId="urn:microsoft.com/office/officeart/2005/8/layout/orgChart1"/>
    <dgm:cxn modelId="{28884E47-506A-4B2F-9EE5-45D3E55A4A58}" type="presParOf" srcId="{BC5A4376-3EA0-4B16-99D8-67A1D49270CC}" destId="{60373153-C14F-44E3-BD0B-8DB8AE01EA16}" srcOrd="4" destOrd="0" presId="urn:microsoft.com/office/officeart/2005/8/layout/orgChart1"/>
    <dgm:cxn modelId="{D1296B8A-0AE5-433B-8D11-0CFADD376D04}" type="presParOf" srcId="{BC5A4376-3EA0-4B16-99D8-67A1D49270CC}" destId="{9123AEAA-C782-48D6-9575-5D8A22292950}" srcOrd="5" destOrd="0" presId="urn:microsoft.com/office/officeart/2005/8/layout/orgChart1"/>
    <dgm:cxn modelId="{9940654D-796F-4CB2-AF83-3374505570E6}" type="presParOf" srcId="{9123AEAA-C782-48D6-9575-5D8A22292950}" destId="{688A4A10-A865-4C21-8743-B26AA3B6BF03}" srcOrd="0" destOrd="0" presId="urn:microsoft.com/office/officeart/2005/8/layout/orgChart1"/>
    <dgm:cxn modelId="{3951C9E4-E353-4EC6-B8F2-6A8E0DEFCA09}" type="presParOf" srcId="{688A4A10-A865-4C21-8743-B26AA3B6BF03}" destId="{846B1060-485E-4B06-A316-D7DC4FEAA45A}" srcOrd="0" destOrd="0" presId="urn:microsoft.com/office/officeart/2005/8/layout/orgChart1"/>
    <dgm:cxn modelId="{7A235C76-1611-425D-8996-89A51B3E461C}" type="presParOf" srcId="{688A4A10-A865-4C21-8743-B26AA3B6BF03}" destId="{D9CB5065-DF41-4C33-A69A-35FA24BCA0A5}" srcOrd="1" destOrd="0" presId="urn:microsoft.com/office/officeart/2005/8/layout/orgChart1"/>
    <dgm:cxn modelId="{FDE244ED-69E7-4B82-ACF6-18C22260FEFF}" type="presParOf" srcId="{9123AEAA-C782-48D6-9575-5D8A22292950}" destId="{2EC624D9-E0D7-4D4E-8558-6B81237B179E}" srcOrd="1" destOrd="0" presId="urn:microsoft.com/office/officeart/2005/8/layout/orgChart1"/>
    <dgm:cxn modelId="{C2CCE9BC-9E3C-4B93-A166-93DCD1570C4E}" type="presParOf" srcId="{9123AEAA-C782-48D6-9575-5D8A22292950}" destId="{EEEA45E6-29F8-41ED-AB9B-DAE979238A94}" srcOrd="2" destOrd="0" presId="urn:microsoft.com/office/officeart/2005/8/layout/orgChart1"/>
    <dgm:cxn modelId="{7B2FD347-A5A4-40C5-8C7A-B5966FD25DB0}" type="presParOf" srcId="{BC5A4376-3EA0-4B16-99D8-67A1D49270CC}" destId="{0AD4C660-F819-4AC8-AEF1-97F2DC54C0DF}" srcOrd="6" destOrd="0" presId="urn:microsoft.com/office/officeart/2005/8/layout/orgChart1"/>
    <dgm:cxn modelId="{3A8197A4-1FA0-4722-AEDF-31C4AEE0A5C3}" type="presParOf" srcId="{BC5A4376-3EA0-4B16-99D8-67A1D49270CC}" destId="{F9BF01CD-84E2-4158-8FCD-958F4AF3960E}" srcOrd="7" destOrd="0" presId="urn:microsoft.com/office/officeart/2005/8/layout/orgChart1"/>
    <dgm:cxn modelId="{629E55F7-B33C-4E76-89DE-1EBA5906AD19}" type="presParOf" srcId="{F9BF01CD-84E2-4158-8FCD-958F4AF3960E}" destId="{6239F860-097E-4758-8D51-36815F538AE8}" srcOrd="0" destOrd="0" presId="urn:microsoft.com/office/officeart/2005/8/layout/orgChart1"/>
    <dgm:cxn modelId="{4A593C00-69EB-42C1-96DC-DF9F4428CB70}" type="presParOf" srcId="{6239F860-097E-4758-8D51-36815F538AE8}" destId="{9DC79626-8FDB-4B89-B622-24C1D8B25AB3}" srcOrd="0" destOrd="0" presId="urn:microsoft.com/office/officeart/2005/8/layout/orgChart1"/>
    <dgm:cxn modelId="{E13F3FFF-150D-4A8F-92EF-537EA63418BF}" type="presParOf" srcId="{6239F860-097E-4758-8D51-36815F538AE8}" destId="{1CD3C3F6-86CD-4CBC-A68A-B0388708DD87}" srcOrd="1" destOrd="0" presId="urn:microsoft.com/office/officeart/2005/8/layout/orgChart1"/>
    <dgm:cxn modelId="{A3AE420D-6E7E-4437-852C-C5DA07AA8AE7}" type="presParOf" srcId="{F9BF01CD-84E2-4158-8FCD-958F4AF3960E}" destId="{48EA326A-903E-4839-A0A3-F78C315D5D97}" srcOrd="1" destOrd="0" presId="urn:microsoft.com/office/officeart/2005/8/layout/orgChart1"/>
    <dgm:cxn modelId="{AE1BC157-0EA4-4E9A-A84F-DBFE41BF5EB5}" type="presParOf" srcId="{F9BF01CD-84E2-4158-8FCD-958F4AF3960E}" destId="{6C0A65C0-BF7C-4786-9D9B-79A943CA29EE}" srcOrd="2" destOrd="0" presId="urn:microsoft.com/office/officeart/2005/8/layout/orgChart1"/>
    <dgm:cxn modelId="{B1DEEB4B-6BD4-4152-8DBF-65C6A58BB1F4}" type="presParOf" srcId="{BC5A4376-3EA0-4B16-99D8-67A1D49270CC}" destId="{07451764-A63E-4BF9-9202-316958F89E6E}" srcOrd="8" destOrd="0" presId="urn:microsoft.com/office/officeart/2005/8/layout/orgChart1"/>
    <dgm:cxn modelId="{E1E4896E-7069-4930-8315-FA9B22C587F8}" type="presParOf" srcId="{BC5A4376-3EA0-4B16-99D8-67A1D49270CC}" destId="{17CABCB3-FCFC-4800-8409-3D6B1CACC3F3}" srcOrd="9" destOrd="0" presId="urn:microsoft.com/office/officeart/2005/8/layout/orgChart1"/>
    <dgm:cxn modelId="{7DDDE1D2-B157-461E-A9B3-EE576CE0E879}" type="presParOf" srcId="{17CABCB3-FCFC-4800-8409-3D6B1CACC3F3}" destId="{FDE32FB1-0CB7-4858-8CE9-C0F9E0E10410}" srcOrd="0" destOrd="0" presId="urn:microsoft.com/office/officeart/2005/8/layout/orgChart1"/>
    <dgm:cxn modelId="{D397AEEB-D0B1-4E32-9378-DAC24AD0935A}" type="presParOf" srcId="{FDE32FB1-0CB7-4858-8CE9-C0F9E0E10410}" destId="{F9C21026-856D-4804-9C85-76413DEAA739}" srcOrd="0" destOrd="0" presId="urn:microsoft.com/office/officeart/2005/8/layout/orgChart1"/>
    <dgm:cxn modelId="{6CDDF9A0-0288-4B34-9D0D-823DF6C8D6E3}" type="presParOf" srcId="{FDE32FB1-0CB7-4858-8CE9-C0F9E0E10410}" destId="{C0D25A6D-3522-4DEA-B327-6A1686FCE044}" srcOrd="1" destOrd="0" presId="urn:microsoft.com/office/officeart/2005/8/layout/orgChart1"/>
    <dgm:cxn modelId="{1FEE23AC-AC6D-412A-81A0-599A70B2D728}" type="presParOf" srcId="{17CABCB3-FCFC-4800-8409-3D6B1CACC3F3}" destId="{6E24E185-AF3E-4863-81A1-45BFC030FCEA}" srcOrd="1" destOrd="0" presId="urn:microsoft.com/office/officeart/2005/8/layout/orgChart1"/>
    <dgm:cxn modelId="{D8B38B12-A57B-41D2-A4AC-9A3D16750FBF}" type="presParOf" srcId="{17CABCB3-FCFC-4800-8409-3D6B1CACC3F3}" destId="{0261B4D3-1048-4A82-B0DB-86FF973D4F1A}" srcOrd="2" destOrd="0" presId="urn:microsoft.com/office/officeart/2005/8/layout/orgChart1"/>
    <dgm:cxn modelId="{CC4AAF49-9F5D-4E7A-9D28-4A1CD30E2641}" type="presParOf" srcId="{BC5A4376-3EA0-4B16-99D8-67A1D49270CC}" destId="{CA9BF2CA-3F34-4406-B978-865F4568E051}" srcOrd="10" destOrd="0" presId="urn:microsoft.com/office/officeart/2005/8/layout/orgChart1"/>
    <dgm:cxn modelId="{43A5D278-326F-4AF3-9829-2B96F51C3114}" type="presParOf" srcId="{BC5A4376-3EA0-4B16-99D8-67A1D49270CC}" destId="{A2D6EF55-4301-4E49-B1FD-CEEA9A33A417}" srcOrd="11" destOrd="0" presId="urn:microsoft.com/office/officeart/2005/8/layout/orgChart1"/>
    <dgm:cxn modelId="{71A86F96-EABD-4E6D-8EF5-6913D3AD3495}" type="presParOf" srcId="{A2D6EF55-4301-4E49-B1FD-CEEA9A33A417}" destId="{A952C202-54CF-466B-90C1-901D15E8D6C5}" srcOrd="0" destOrd="0" presId="urn:microsoft.com/office/officeart/2005/8/layout/orgChart1"/>
    <dgm:cxn modelId="{9B5C9CAF-38E9-4C4F-A302-765FBDA45116}" type="presParOf" srcId="{A952C202-54CF-466B-90C1-901D15E8D6C5}" destId="{18C65ABF-CF82-457E-9CB9-20441C2121FB}" srcOrd="0" destOrd="0" presId="urn:microsoft.com/office/officeart/2005/8/layout/orgChart1"/>
    <dgm:cxn modelId="{1AAE604D-692B-4EA4-88E7-B1D811732D24}" type="presParOf" srcId="{A952C202-54CF-466B-90C1-901D15E8D6C5}" destId="{ACE36B3D-4D10-4F21-B113-D9D25A5B17E3}" srcOrd="1" destOrd="0" presId="urn:microsoft.com/office/officeart/2005/8/layout/orgChart1"/>
    <dgm:cxn modelId="{D8002646-D3FD-4D0A-9840-55E4BBD18114}" type="presParOf" srcId="{A2D6EF55-4301-4E49-B1FD-CEEA9A33A417}" destId="{FE07A55C-37E8-4C51-B9E8-CC8672F2CEA6}" srcOrd="1" destOrd="0" presId="urn:microsoft.com/office/officeart/2005/8/layout/orgChart1"/>
    <dgm:cxn modelId="{A74181B7-A868-4039-9A51-BD7BEAE578D0}" type="presParOf" srcId="{A2D6EF55-4301-4E49-B1FD-CEEA9A33A417}" destId="{A8932C41-9132-468F-83FC-CD2B2BA2A856}" srcOrd="2" destOrd="0" presId="urn:microsoft.com/office/officeart/2005/8/layout/orgChart1"/>
    <dgm:cxn modelId="{2DD24C78-260A-4CF7-94BB-43A98D4C0586}" type="presParOf" srcId="{BC5A4376-3EA0-4B16-99D8-67A1D49270CC}" destId="{56268571-F485-450F-9846-C5AFD450AEF9}" srcOrd="12" destOrd="0" presId="urn:microsoft.com/office/officeart/2005/8/layout/orgChart1"/>
    <dgm:cxn modelId="{A905815B-EF3D-45AF-BD4C-01F2EE159906}" type="presParOf" srcId="{BC5A4376-3EA0-4B16-99D8-67A1D49270CC}" destId="{C3F88172-D8E2-428A-828B-93BE69232833}" srcOrd="13" destOrd="0" presId="urn:microsoft.com/office/officeart/2005/8/layout/orgChart1"/>
    <dgm:cxn modelId="{C63DE834-5643-4F5F-B9AA-99214B8F31D6}" type="presParOf" srcId="{C3F88172-D8E2-428A-828B-93BE69232833}" destId="{69FAEF7B-B63B-41DB-9D2D-554E32725894}" srcOrd="0" destOrd="0" presId="urn:microsoft.com/office/officeart/2005/8/layout/orgChart1"/>
    <dgm:cxn modelId="{1094CE2B-9D13-44EC-A8BB-1EFD600458AE}" type="presParOf" srcId="{69FAEF7B-B63B-41DB-9D2D-554E32725894}" destId="{319BAEE5-4AB1-4A04-9514-ABAE858B2EFF}" srcOrd="0" destOrd="0" presId="urn:microsoft.com/office/officeart/2005/8/layout/orgChart1"/>
    <dgm:cxn modelId="{2293E72E-648E-4144-A0E0-93660474F4BE}" type="presParOf" srcId="{69FAEF7B-B63B-41DB-9D2D-554E32725894}" destId="{0FFFFB71-2105-4D98-9DFD-69FE4963E6A5}" srcOrd="1" destOrd="0" presId="urn:microsoft.com/office/officeart/2005/8/layout/orgChart1"/>
    <dgm:cxn modelId="{0C509D7F-712C-4262-91DF-D20B7BCC6214}" type="presParOf" srcId="{C3F88172-D8E2-428A-828B-93BE69232833}" destId="{687AFCBB-5772-487B-9073-78F6A682C0E1}" srcOrd="1" destOrd="0" presId="urn:microsoft.com/office/officeart/2005/8/layout/orgChart1"/>
    <dgm:cxn modelId="{4A12BC00-1A6F-4615-B5C7-357E72DDB805}" type="presParOf" srcId="{C3F88172-D8E2-428A-828B-93BE69232833}" destId="{07E33D3C-6213-4FBA-B8D0-D96DC24DC90D}" srcOrd="2" destOrd="0" presId="urn:microsoft.com/office/officeart/2005/8/layout/orgChart1"/>
    <dgm:cxn modelId="{743AA625-465C-4408-8B11-4CB477D1E482}" type="presParOf" srcId="{BC5A4376-3EA0-4B16-99D8-67A1D49270CC}" destId="{79386111-F7B4-4410-9657-A48770F7DB74}" srcOrd="14" destOrd="0" presId="urn:microsoft.com/office/officeart/2005/8/layout/orgChart1"/>
    <dgm:cxn modelId="{3619E02F-F9B7-4D50-96EC-76F7EC06ADB8}" type="presParOf" srcId="{BC5A4376-3EA0-4B16-99D8-67A1D49270CC}" destId="{E0A446F6-47C3-4B8D-8F76-1FF544141D75}" srcOrd="15" destOrd="0" presId="urn:microsoft.com/office/officeart/2005/8/layout/orgChart1"/>
    <dgm:cxn modelId="{EF14455E-C733-4150-A1F7-8233C6E766C4}" type="presParOf" srcId="{E0A446F6-47C3-4B8D-8F76-1FF544141D75}" destId="{A8693BF2-F5F4-46DD-B013-DBA39D969C0F}" srcOrd="0" destOrd="0" presId="urn:microsoft.com/office/officeart/2005/8/layout/orgChart1"/>
    <dgm:cxn modelId="{0E4BC6AB-358D-4832-91E7-0DEB8F1000A8}" type="presParOf" srcId="{A8693BF2-F5F4-46DD-B013-DBA39D969C0F}" destId="{BACE3FFA-FA80-441B-B3CF-375F2B4A1316}" srcOrd="0" destOrd="0" presId="urn:microsoft.com/office/officeart/2005/8/layout/orgChart1"/>
    <dgm:cxn modelId="{F33ACCCD-2B38-4FCE-8A70-AA70182F6887}" type="presParOf" srcId="{A8693BF2-F5F4-46DD-B013-DBA39D969C0F}" destId="{A10C1B4B-789F-4745-881C-97F99AB219AE}" srcOrd="1" destOrd="0" presId="urn:microsoft.com/office/officeart/2005/8/layout/orgChart1"/>
    <dgm:cxn modelId="{930DC3D3-0D63-48BB-A946-CCD10FDA6D78}" type="presParOf" srcId="{E0A446F6-47C3-4B8D-8F76-1FF544141D75}" destId="{5204AD34-9E59-4202-A66C-3A9679B50459}" srcOrd="1" destOrd="0" presId="urn:microsoft.com/office/officeart/2005/8/layout/orgChart1"/>
    <dgm:cxn modelId="{E0FCF9EF-8613-425F-B0AE-35A66FBA7318}" type="presParOf" srcId="{E0A446F6-47C3-4B8D-8F76-1FF544141D75}" destId="{E9E3166F-F246-4765-B049-8209F79E3204}" srcOrd="2" destOrd="0" presId="urn:microsoft.com/office/officeart/2005/8/layout/orgChart1"/>
    <dgm:cxn modelId="{A6BA450B-5CD5-4C61-A6F9-1065E14BA3D1}" type="presParOf" srcId="{6E7CFB40-9FBB-47D4-9229-B96959DB10B6}" destId="{9643A85D-E0B3-4BDC-8403-33DD351F3751}" srcOrd="2" destOrd="0" presId="urn:microsoft.com/office/officeart/2005/8/layout/orgChart1"/>
    <dgm:cxn modelId="{5D71C5D1-209C-4265-849A-BC14DCBE14A7}" type="presParOf" srcId="{9643A85D-E0B3-4BDC-8403-33DD351F3751}" destId="{9B8AE67F-9AA6-4738-9921-6219F457A8AA}" srcOrd="0" destOrd="0" presId="urn:microsoft.com/office/officeart/2005/8/layout/orgChart1"/>
    <dgm:cxn modelId="{FB7758D8-C713-4EF0-9B52-ED0502D60BA4}" type="presParOf" srcId="{9643A85D-E0B3-4BDC-8403-33DD351F3751}" destId="{3CC4749C-8A4F-4F50-83EB-48809A092248}" srcOrd="1" destOrd="0" presId="urn:microsoft.com/office/officeart/2005/8/layout/orgChart1"/>
    <dgm:cxn modelId="{99903060-D54E-4184-B5B9-976D23A1A18C}" type="presParOf" srcId="{3CC4749C-8A4F-4F50-83EB-48809A092248}" destId="{445BEB10-6269-4659-BA18-CB4E9703765C}" srcOrd="0" destOrd="0" presId="urn:microsoft.com/office/officeart/2005/8/layout/orgChart1"/>
    <dgm:cxn modelId="{48BC3795-1B1D-40E3-A114-FD56D0DD3860}" type="presParOf" srcId="{445BEB10-6269-4659-BA18-CB4E9703765C}" destId="{2BFD5C64-4FB1-42B4-8218-4ABE60977A90}" srcOrd="0" destOrd="0" presId="urn:microsoft.com/office/officeart/2005/8/layout/orgChart1"/>
    <dgm:cxn modelId="{4E652E29-4300-4458-BBFD-7E1F67F9E027}" type="presParOf" srcId="{445BEB10-6269-4659-BA18-CB4E9703765C}" destId="{DF241869-92F2-4281-ABF8-1995B288911F}" srcOrd="1" destOrd="0" presId="urn:microsoft.com/office/officeart/2005/8/layout/orgChart1"/>
    <dgm:cxn modelId="{0A38A412-9842-40F4-BFF4-3364F0860850}" type="presParOf" srcId="{3CC4749C-8A4F-4F50-83EB-48809A092248}" destId="{D46C8621-D41F-4C7B-ACE7-75C5C2AE8E84}" srcOrd="1" destOrd="0" presId="urn:microsoft.com/office/officeart/2005/8/layout/orgChart1"/>
    <dgm:cxn modelId="{E0EADB22-0EC6-4D34-8C03-22A105C68C41}" type="presParOf" srcId="{3CC4749C-8A4F-4F50-83EB-48809A092248}" destId="{090CB028-E35C-43E8-9D08-1AEC3519D35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541745-33B1-4ACD-913F-FDF39C877F0E}" type="doc">
      <dgm:prSet loTypeId="urn:microsoft.com/office/officeart/2005/8/layout/process3" loCatId="process" qsTypeId="urn:microsoft.com/office/officeart/2005/8/quickstyle/simple3" qsCatId="simple" csTypeId="urn:microsoft.com/office/officeart/2005/8/colors/accent4_2" csCatId="accent4" phldr="1"/>
      <dgm:spPr/>
      <dgm:t>
        <a:bodyPr/>
        <a:lstStyle/>
        <a:p>
          <a:endParaRPr lang="en-US"/>
        </a:p>
      </dgm:t>
    </dgm:pt>
    <dgm:pt modelId="{02CD0541-BC6E-4E44-ADB6-F066EFBE7D96}">
      <dgm:prSet phldrT="[Text]"/>
      <dgm:spPr/>
      <dgm:t>
        <a:bodyPr/>
        <a:lstStyle/>
        <a:p>
          <a:r>
            <a:rPr lang="en-US" dirty="0"/>
            <a:t>Producers</a:t>
          </a:r>
        </a:p>
      </dgm:t>
    </dgm:pt>
    <dgm:pt modelId="{CAB4A305-6823-44A4-9AD4-4C5AEEDD37A9}" type="parTrans" cxnId="{D4A9AAAF-40E5-4B7D-BD89-8BE4B13D7116}">
      <dgm:prSet/>
      <dgm:spPr/>
      <dgm:t>
        <a:bodyPr/>
        <a:lstStyle/>
        <a:p>
          <a:endParaRPr lang="en-US"/>
        </a:p>
      </dgm:t>
    </dgm:pt>
    <dgm:pt modelId="{2A91D436-2FA2-47F1-BDB2-63E32CC250C6}" type="sibTrans" cxnId="{D4A9AAAF-40E5-4B7D-BD89-8BE4B13D7116}">
      <dgm:prSet/>
      <dgm:spPr/>
      <dgm:t>
        <a:bodyPr/>
        <a:lstStyle/>
        <a:p>
          <a:endParaRPr lang="en-US"/>
        </a:p>
      </dgm:t>
    </dgm:pt>
    <dgm:pt modelId="{66F5CF42-579A-4176-98EF-C40CE2D3BFB8}">
      <dgm:prSet phldrT="[Text]"/>
      <dgm:spPr/>
      <dgm:t>
        <a:bodyPr/>
        <a:lstStyle/>
        <a:p>
          <a:r>
            <a:rPr lang="en-US" dirty="0"/>
            <a:t>Grow the Product &amp; Sell to Handlers</a:t>
          </a:r>
        </a:p>
      </dgm:t>
    </dgm:pt>
    <dgm:pt modelId="{7858BD2D-36E3-4978-A5B7-0FDF1FFA6D41}" type="parTrans" cxnId="{A75046A2-D0A7-4D5B-83B3-D926F6472377}">
      <dgm:prSet/>
      <dgm:spPr/>
      <dgm:t>
        <a:bodyPr/>
        <a:lstStyle/>
        <a:p>
          <a:endParaRPr lang="en-US"/>
        </a:p>
      </dgm:t>
    </dgm:pt>
    <dgm:pt modelId="{4DFF5F42-1D7B-4B08-96BA-F1451B36ABEF}" type="sibTrans" cxnId="{A75046A2-D0A7-4D5B-83B3-D926F6472377}">
      <dgm:prSet/>
      <dgm:spPr/>
      <dgm:t>
        <a:bodyPr/>
        <a:lstStyle/>
        <a:p>
          <a:endParaRPr lang="en-US"/>
        </a:p>
      </dgm:t>
    </dgm:pt>
    <dgm:pt modelId="{76ED9277-6A10-4557-9142-BA8F935DE8E0}">
      <dgm:prSet phldrT="[Text]"/>
      <dgm:spPr/>
      <dgm:t>
        <a:bodyPr/>
        <a:lstStyle/>
        <a:p>
          <a:r>
            <a:rPr lang="en-US" dirty="0"/>
            <a:t>Processors/Handlers</a:t>
          </a:r>
        </a:p>
      </dgm:t>
    </dgm:pt>
    <dgm:pt modelId="{FD2D628D-7D48-4522-99C7-657BA845F1C6}" type="parTrans" cxnId="{4A836A0B-97A2-4E93-A907-634B16B47434}">
      <dgm:prSet/>
      <dgm:spPr/>
      <dgm:t>
        <a:bodyPr/>
        <a:lstStyle/>
        <a:p>
          <a:endParaRPr lang="en-US"/>
        </a:p>
      </dgm:t>
    </dgm:pt>
    <dgm:pt modelId="{6C123AE0-DEBA-4C5D-B1EB-A3940C8B5921}" type="sibTrans" cxnId="{4A836A0B-97A2-4E93-A907-634B16B47434}">
      <dgm:prSet/>
      <dgm:spPr/>
      <dgm:t>
        <a:bodyPr/>
        <a:lstStyle/>
        <a:p>
          <a:endParaRPr lang="en-US"/>
        </a:p>
      </dgm:t>
    </dgm:pt>
    <dgm:pt modelId="{2EE6FFF4-8B70-425F-A25F-FEA9D3BB0447}">
      <dgm:prSet phldrT="[Text]"/>
      <dgm:spPr/>
      <dgm:t>
        <a:bodyPr/>
        <a:lstStyle/>
        <a:p>
          <a:r>
            <a:rPr lang="en-US" dirty="0"/>
            <a:t>Acquire the product &amp; put into the channels of commerce</a:t>
          </a:r>
        </a:p>
      </dgm:t>
    </dgm:pt>
    <dgm:pt modelId="{3165BF96-2921-437E-9956-4B76AD0191BB}" type="parTrans" cxnId="{CBF42FB3-5393-4D78-8504-3B80F95C7BC4}">
      <dgm:prSet/>
      <dgm:spPr/>
      <dgm:t>
        <a:bodyPr/>
        <a:lstStyle/>
        <a:p>
          <a:endParaRPr lang="en-US"/>
        </a:p>
      </dgm:t>
    </dgm:pt>
    <dgm:pt modelId="{622F0FC2-82E2-4CD0-8FCF-630D0500B76C}" type="sibTrans" cxnId="{CBF42FB3-5393-4D78-8504-3B80F95C7BC4}">
      <dgm:prSet/>
      <dgm:spPr/>
      <dgm:t>
        <a:bodyPr/>
        <a:lstStyle/>
        <a:p>
          <a:endParaRPr lang="en-US"/>
        </a:p>
      </dgm:t>
    </dgm:pt>
    <dgm:pt modelId="{C1BA4C7F-7084-45B6-9538-4CC0DCFD5F6C}">
      <dgm:prSet phldrT="[Text]"/>
      <dgm:spPr/>
      <dgm:t>
        <a:bodyPr/>
        <a:lstStyle/>
        <a:p>
          <a:r>
            <a:rPr lang="en-US" dirty="0"/>
            <a:t>Customer</a:t>
          </a:r>
        </a:p>
      </dgm:t>
    </dgm:pt>
    <dgm:pt modelId="{D53D496E-0367-4B2F-91AB-F63A6E3A9936}" type="parTrans" cxnId="{F6C8AF89-DFD8-4491-87AF-74C810489AEC}">
      <dgm:prSet/>
      <dgm:spPr/>
      <dgm:t>
        <a:bodyPr/>
        <a:lstStyle/>
        <a:p>
          <a:endParaRPr lang="en-US"/>
        </a:p>
      </dgm:t>
    </dgm:pt>
    <dgm:pt modelId="{7A9B7E21-1FE4-44D1-94FC-39FA15B22093}" type="sibTrans" cxnId="{F6C8AF89-DFD8-4491-87AF-74C810489AEC}">
      <dgm:prSet/>
      <dgm:spPr/>
      <dgm:t>
        <a:bodyPr/>
        <a:lstStyle/>
        <a:p>
          <a:endParaRPr lang="en-US"/>
        </a:p>
      </dgm:t>
    </dgm:pt>
    <dgm:pt modelId="{0F1625FC-EA49-439E-B42C-385A8159B46E}">
      <dgm:prSet phldrT="[Text]"/>
      <dgm:spPr/>
      <dgm:t>
        <a:bodyPr/>
        <a:lstStyle/>
        <a:p>
          <a:r>
            <a:rPr lang="en-US" dirty="0"/>
            <a:t>Purchaser of the product</a:t>
          </a:r>
        </a:p>
      </dgm:t>
    </dgm:pt>
    <dgm:pt modelId="{45213E30-56F8-4739-87CE-1F201B8C6FF4}" type="parTrans" cxnId="{0D98A532-F285-49F2-97DC-11DBF14DA61B}">
      <dgm:prSet/>
      <dgm:spPr/>
      <dgm:t>
        <a:bodyPr/>
        <a:lstStyle/>
        <a:p>
          <a:endParaRPr lang="en-US"/>
        </a:p>
      </dgm:t>
    </dgm:pt>
    <dgm:pt modelId="{77845FB0-AD37-429E-B1CB-31572ACCFF26}" type="sibTrans" cxnId="{0D98A532-F285-49F2-97DC-11DBF14DA61B}">
      <dgm:prSet/>
      <dgm:spPr/>
      <dgm:t>
        <a:bodyPr/>
        <a:lstStyle/>
        <a:p>
          <a:endParaRPr lang="en-US"/>
        </a:p>
      </dgm:t>
    </dgm:pt>
    <dgm:pt modelId="{D9C92E53-7572-48E8-8973-6EC11A6CAE3A}" type="pres">
      <dgm:prSet presAssocID="{3C541745-33B1-4ACD-913F-FDF39C877F0E}" presName="linearFlow" presStyleCnt="0">
        <dgm:presLayoutVars>
          <dgm:dir/>
          <dgm:animLvl val="lvl"/>
          <dgm:resizeHandles val="exact"/>
        </dgm:presLayoutVars>
      </dgm:prSet>
      <dgm:spPr/>
    </dgm:pt>
    <dgm:pt modelId="{296BF6ED-F84E-4551-BA08-EF1DD0FAADEA}" type="pres">
      <dgm:prSet presAssocID="{02CD0541-BC6E-4E44-ADB6-F066EFBE7D96}" presName="composite" presStyleCnt="0"/>
      <dgm:spPr/>
    </dgm:pt>
    <dgm:pt modelId="{4B54A5EC-7C5A-433B-9273-B218D4AD30FC}" type="pres">
      <dgm:prSet presAssocID="{02CD0541-BC6E-4E44-ADB6-F066EFBE7D96}" presName="parTx" presStyleLbl="node1" presStyleIdx="0" presStyleCnt="3">
        <dgm:presLayoutVars>
          <dgm:chMax val="0"/>
          <dgm:chPref val="0"/>
          <dgm:bulletEnabled val="1"/>
        </dgm:presLayoutVars>
      </dgm:prSet>
      <dgm:spPr/>
    </dgm:pt>
    <dgm:pt modelId="{58A92678-EC73-4BCE-800B-8F4E8E9397F0}" type="pres">
      <dgm:prSet presAssocID="{02CD0541-BC6E-4E44-ADB6-F066EFBE7D96}" presName="parSh" presStyleLbl="node1" presStyleIdx="0" presStyleCnt="3"/>
      <dgm:spPr/>
    </dgm:pt>
    <dgm:pt modelId="{DAED2473-830D-4246-804F-EE0C66C11481}" type="pres">
      <dgm:prSet presAssocID="{02CD0541-BC6E-4E44-ADB6-F066EFBE7D96}" presName="desTx" presStyleLbl="fgAcc1" presStyleIdx="0" presStyleCnt="3">
        <dgm:presLayoutVars>
          <dgm:bulletEnabled val="1"/>
        </dgm:presLayoutVars>
      </dgm:prSet>
      <dgm:spPr/>
    </dgm:pt>
    <dgm:pt modelId="{E0C76AD6-5286-4EDD-9DA0-1F281B4B4D66}" type="pres">
      <dgm:prSet presAssocID="{2A91D436-2FA2-47F1-BDB2-63E32CC250C6}" presName="sibTrans" presStyleLbl="sibTrans2D1" presStyleIdx="0" presStyleCnt="2"/>
      <dgm:spPr/>
    </dgm:pt>
    <dgm:pt modelId="{88BC6910-6ACE-49B0-A246-917D770581FA}" type="pres">
      <dgm:prSet presAssocID="{2A91D436-2FA2-47F1-BDB2-63E32CC250C6}" presName="connTx" presStyleLbl="sibTrans2D1" presStyleIdx="0" presStyleCnt="2"/>
      <dgm:spPr/>
    </dgm:pt>
    <dgm:pt modelId="{F0AAF81B-8CAB-41C5-8DB4-92BE2A8F5F97}" type="pres">
      <dgm:prSet presAssocID="{76ED9277-6A10-4557-9142-BA8F935DE8E0}" presName="composite" presStyleCnt="0"/>
      <dgm:spPr/>
    </dgm:pt>
    <dgm:pt modelId="{6713F87C-B21A-4F85-A9B9-EA95A31A35A8}" type="pres">
      <dgm:prSet presAssocID="{76ED9277-6A10-4557-9142-BA8F935DE8E0}" presName="parTx" presStyleLbl="node1" presStyleIdx="0" presStyleCnt="3">
        <dgm:presLayoutVars>
          <dgm:chMax val="0"/>
          <dgm:chPref val="0"/>
          <dgm:bulletEnabled val="1"/>
        </dgm:presLayoutVars>
      </dgm:prSet>
      <dgm:spPr/>
    </dgm:pt>
    <dgm:pt modelId="{7203B36A-A488-4F3B-90C4-47F4624F715E}" type="pres">
      <dgm:prSet presAssocID="{76ED9277-6A10-4557-9142-BA8F935DE8E0}" presName="parSh" presStyleLbl="node1" presStyleIdx="1" presStyleCnt="3"/>
      <dgm:spPr/>
    </dgm:pt>
    <dgm:pt modelId="{03631366-288C-4A5C-A07B-7FAC0D0CD9C2}" type="pres">
      <dgm:prSet presAssocID="{76ED9277-6A10-4557-9142-BA8F935DE8E0}" presName="desTx" presStyleLbl="fgAcc1" presStyleIdx="1" presStyleCnt="3">
        <dgm:presLayoutVars>
          <dgm:bulletEnabled val="1"/>
        </dgm:presLayoutVars>
      </dgm:prSet>
      <dgm:spPr/>
    </dgm:pt>
    <dgm:pt modelId="{17D988E0-9452-478F-AAC6-5B37D949FDEF}" type="pres">
      <dgm:prSet presAssocID="{6C123AE0-DEBA-4C5D-B1EB-A3940C8B5921}" presName="sibTrans" presStyleLbl="sibTrans2D1" presStyleIdx="1" presStyleCnt="2"/>
      <dgm:spPr/>
    </dgm:pt>
    <dgm:pt modelId="{527277D9-6BFD-4DC8-BEC1-7578B713DA15}" type="pres">
      <dgm:prSet presAssocID="{6C123AE0-DEBA-4C5D-B1EB-A3940C8B5921}" presName="connTx" presStyleLbl="sibTrans2D1" presStyleIdx="1" presStyleCnt="2"/>
      <dgm:spPr/>
    </dgm:pt>
    <dgm:pt modelId="{EF3902AF-FEF1-4559-A68D-4E13FB382E18}" type="pres">
      <dgm:prSet presAssocID="{C1BA4C7F-7084-45B6-9538-4CC0DCFD5F6C}" presName="composite" presStyleCnt="0"/>
      <dgm:spPr/>
    </dgm:pt>
    <dgm:pt modelId="{6CCFEBEB-658D-46B1-9548-21F1EDEB45F1}" type="pres">
      <dgm:prSet presAssocID="{C1BA4C7F-7084-45B6-9538-4CC0DCFD5F6C}" presName="parTx" presStyleLbl="node1" presStyleIdx="1" presStyleCnt="3">
        <dgm:presLayoutVars>
          <dgm:chMax val="0"/>
          <dgm:chPref val="0"/>
          <dgm:bulletEnabled val="1"/>
        </dgm:presLayoutVars>
      </dgm:prSet>
      <dgm:spPr/>
    </dgm:pt>
    <dgm:pt modelId="{E84DBE1D-54B8-4E3A-ACE9-7C181B40C011}" type="pres">
      <dgm:prSet presAssocID="{C1BA4C7F-7084-45B6-9538-4CC0DCFD5F6C}" presName="parSh" presStyleLbl="node1" presStyleIdx="2" presStyleCnt="3"/>
      <dgm:spPr/>
    </dgm:pt>
    <dgm:pt modelId="{6F144C1C-D377-4DA2-A324-BF4E5F7BCE56}" type="pres">
      <dgm:prSet presAssocID="{C1BA4C7F-7084-45B6-9538-4CC0DCFD5F6C}" presName="desTx" presStyleLbl="fgAcc1" presStyleIdx="2" presStyleCnt="3">
        <dgm:presLayoutVars>
          <dgm:bulletEnabled val="1"/>
        </dgm:presLayoutVars>
      </dgm:prSet>
      <dgm:spPr/>
    </dgm:pt>
  </dgm:ptLst>
  <dgm:cxnLst>
    <dgm:cxn modelId="{C0F7A20A-90EA-4086-BBA8-035BE1455605}" type="presOf" srcId="{2A91D436-2FA2-47F1-BDB2-63E32CC250C6}" destId="{88BC6910-6ACE-49B0-A246-917D770581FA}" srcOrd="1" destOrd="0" presId="urn:microsoft.com/office/officeart/2005/8/layout/process3"/>
    <dgm:cxn modelId="{4A836A0B-97A2-4E93-A907-634B16B47434}" srcId="{3C541745-33B1-4ACD-913F-FDF39C877F0E}" destId="{76ED9277-6A10-4557-9142-BA8F935DE8E0}" srcOrd="1" destOrd="0" parTransId="{FD2D628D-7D48-4522-99C7-657BA845F1C6}" sibTransId="{6C123AE0-DEBA-4C5D-B1EB-A3940C8B5921}"/>
    <dgm:cxn modelId="{0D98A532-F285-49F2-97DC-11DBF14DA61B}" srcId="{C1BA4C7F-7084-45B6-9538-4CC0DCFD5F6C}" destId="{0F1625FC-EA49-439E-B42C-385A8159B46E}" srcOrd="0" destOrd="0" parTransId="{45213E30-56F8-4739-87CE-1F201B8C6FF4}" sibTransId="{77845FB0-AD37-429E-B1CB-31572ACCFF26}"/>
    <dgm:cxn modelId="{D37D2638-6860-46CA-8780-25EECFD7CD91}" type="presOf" srcId="{3C541745-33B1-4ACD-913F-FDF39C877F0E}" destId="{D9C92E53-7572-48E8-8973-6EC11A6CAE3A}" srcOrd="0" destOrd="0" presId="urn:microsoft.com/office/officeart/2005/8/layout/process3"/>
    <dgm:cxn modelId="{9A18423E-7493-4490-8B71-4576698CF1E8}" type="presOf" srcId="{02CD0541-BC6E-4E44-ADB6-F066EFBE7D96}" destId="{4B54A5EC-7C5A-433B-9273-B218D4AD30FC}" srcOrd="0" destOrd="0" presId="urn:microsoft.com/office/officeart/2005/8/layout/process3"/>
    <dgm:cxn modelId="{3B90955E-424D-40C0-A31D-B4B73DFB9410}" type="presOf" srcId="{76ED9277-6A10-4557-9142-BA8F935DE8E0}" destId="{7203B36A-A488-4F3B-90C4-47F4624F715E}" srcOrd="1" destOrd="0" presId="urn:microsoft.com/office/officeart/2005/8/layout/process3"/>
    <dgm:cxn modelId="{0D249362-97AE-4AC3-9089-4C5B4B1D30D5}" type="presOf" srcId="{02CD0541-BC6E-4E44-ADB6-F066EFBE7D96}" destId="{58A92678-EC73-4BCE-800B-8F4E8E9397F0}" srcOrd="1" destOrd="0" presId="urn:microsoft.com/office/officeart/2005/8/layout/process3"/>
    <dgm:cxn modelId="{8BE8AB63-3F20-4227-A325-ECB0A5B9BFA0}" type="presOf" srcId="{76ED9277-6A10-4557-9142-BA8F935DE8E0}" destId="{6713F87C-B21A-4F85-A9B9-EA95A31A35A8}" srcOrd="0" destOrd="0" presId="urn:microsoft.com/office/officeart/2005/8/layout/process3"/>
    <dgm:cxn modelId="{C7E24567-4EAD-4CB0-A3F4-388624D74196}" type="presOf" srcId="{66F5CF42-579A-4176-98EF-C40CE2D3BFB8}" destId="{DAED2473-830D-4246-804F-EE0C66C11481}" srcOrd="0" destOrd="0" presId="urn:microsoft.com/office/officeart/2005/8/layout/process3"/>
    <dgm:cxn modelId="{F389226A-04BA-4D56-9255-994DA7E54B82}" type="presOf" srcId="{C1BA4C7F-7084-45B6-9538-4CC0DCFD5F6C}" destId="{6CCFEBEB-658D-46B1-9548-21F1EDEB45F1}" srcOrd="0" destOrd="0" presId="urn:microsoft.com/office/officeart/2005/8/layout/process3"/>
    <dgm:cxn modelId="{270D766E-9345-4736-AE18-E1334C4FF90C}" type="presOf" srcId="{6C123AE0-DEBA-4C5D-B1EB-A3940C8B5921}" destId="{17D988E0-9452-478F-AAC6-5B37D949FDEF}" srcOrd="0" destOrd="0" presId="urn:microsoft.com/office/officeart/2005/8/layout/process3"/>
    <dgm:cxn modelId="{D61BFF7E-3771-493B-9BB1-70D504FEDAAA}" type="presOf" srcId="{C1BA4C7F-7084-45B6-9538-4CC0DCFD5F6C}" destId="{E84DBE1D-54B8-4E3A-ACE9-7C181B40C011}" srcOrd="1" destOrd="0" presId="urn:microsoft.com/office/officeart/2005/8/layout/process3"/>
    <dgm:cxn modelId="{C5991283-3CBA-4203-959A-20A4C0EBA7E4}" type="presOf" srcId="{2A91D436-2FA2-47F1-BDB2-63E32CC250C6}" destId="{E0C76AD6-5286-4EDD-9DA0-1F281B4B4D66}" srcOrd="0" destOrd="0" presId="urn:microsoft.com/office/officeart/2005/8/layout/process3"/>
    <dgm:cxn modelId="{F6C8AF89-DFD8-4491-87AF-74C810489AEC}" srcId="{3C541745-33B1-4ACD-913F-FDF39C877F0E}" destId="{C1BA4C7F-7084-45B6-9538-4CC0DCFD5F6C}" srcOrd="2" destOrd="0" parTransId="{D53D496E-0367-4B2F-91AB-F63A6E3A9936}" sibTransId="{7A9B7E21-1FE4-44D1-94FC-39FA15B22093}"/>
    <dgm:cxn modelId="{86141F8B-C8E8-4DA3-A985-DC201E6676DD}" type="presOf" srcId="{0F1625FC-EA49-439E-B42C-385A8159B46E}" destId="{6F144C1C-D377-4DA2-A324-BF4E5F7BCE56}" srcOrd="0" destOrd="0" presId="urn:microsoft.com/office/officeart/2005/8/layout/process3"/>
    <dgm:cxn modelId="{821C109B-5081-480C-8203-566D01042283}" type="presOf" srcId="{2EE6FFF4-8B70-425F-A25F-FEA9D3BB0447}" destId="{03631366-288C-4A5C-A07B-7FAC0D0CD9C2}" srcOrd="0" destOrd="0" presId="urn:microsoft.com/office/officeart/2005/8/layout/process3"/>
    <dgm:cxn modelId="{A75046A2-D0A7-4D5B-83B3-D926F6472377}" srcId="{02CD0541-BC6E-4E44-ADB6-F066EFBE7D96}" destId="{66F5CF42-579A-4176-98EF-C40CE2D3BFB8}" srcOrd="0" destOrd="0" parTransId="{7858BD2D-36E3-4978-A5B7-0FDF1FFA6D41}" sibTransId="{4DFF5F42-1D7B-4B08-96BA-F1451B36ABEF}"/>
    <dgm:cxn modelId="{D4A9AAAF-40E5-4B7D-BD89-8BE4B13D7116}" srcId="{3C541745-33B1-4ACD-913F-FDF39C877F0E}" destId="{02CD0541-BC6E-4E44-ADB6-F066EFBE7D96}" srcOrd="0" destOrd="0" parTransId="{CAB4A305-6823-44A4-9AD4-4C5AEEDD37A9}" sibTransId="{2A91D436-2FA2-47F1-BDB2-63E32CC250C6}"/>
    <dgm:cxn modelId="{CBF42FB3-5393-4D78-8504-3B80F95C7BC4}" srcId="{76ED9277-6A10-4557-9142-BA8F935DE8E0}" destId="{2EE6FFF4-8B70-425F-A25F-FEA9D3BB0447}" srcOrd="0" destOrd="0" parTransId="{3165BF96-2921-437E-9956-4B76AD0191BB}" sibTransId="{622F0FC2-82E2-4CD0-8FCF-630D0500B76C}"/>
    <dgm:cxn modelId="{589CBEF4-C5C7-4812-AF89-12A60F664CCA}" type="presOf" srcId="{6C123AE0-DEBA-4C5D-B1EB-A3940C8B5921}" destId="{527277D9-6BFD-4DC8-BEC1-7578B713DA15}" srcOrd="1" destOrd="0" presId="urn:microsoft.com/office/officeart/2005/8/layout/process3"/>
    <dgm:cxn modelId="{2F18AC36-F302-46A7-856A-FF695465F6A5}" type="presParOf" srcId="{D9C92E53-7572-48E8-8973-6EC11A6CAE3A}" destId="{296BF6ED-F84E-4551-BA08-EF1DD0FAADEA}" srcOrd="0" destOrd="0" presId="urn:microsoft.com/office/officeart/2005/8/layout/process3"/>
    <dgm:cxn modelId="{717568A2-6C5A-4B89-B431-436EA912BD20}" type="presParOf" srcId="{296BF6ED-F84E-4551-BA08-EF1DD0FAADEA}" destId="{4B54A5EC-7C5A-433B-9273-B218D4AD30FC}" srcOrd="0" destOrd="0" presId="urn:microsoft.com/office/officeart/2005/8/layout/process3"/>
    <dgm:cxn modelId="{9D9D1B57-AF77-48C9-9D1F-5D4FC7E766E0}" type="presParOf" srcId="{296BF6ED-F84E-4551-BA08-EF1DD0FAADEA}" destId="{58A92678-EC73-4BCE-800B-8F4E8E9397F0}" srcOrd="1" destOrd="0" presId="urn:microsoft.com/office/officeart/2005/8/layout/process3"/>
    <dgm:cxn modelId="{0BA2FA90-B6C1-446D-B138-718E2C830B64}" type="presParOf" srcId="{296BF6ED-F84E-4551-BA08-EF1DD0FAADEA}" destId="{DAED2473-830D-4246-804F-EE0C66C11481}" srcOrd="2" destOrd="0" presId="urn:microsoft.com/office/officeart/2005/8/layout/process3"/>
    <dgm:cxn modelId="{31574500-4024-4E5E-B928-EAED21D6DC8B}" type="presParOf" srcId="{D9C92E53-7572-48E8-8973-6EC11A6CAE3A}" destId="{E0C76AD6-5286-4EDD-9DA0-1F281B4B4D66}" srcOrd="1" destOrd="0" presId="urn:microsoft.com/office/officeart/2005/8/layout/process3"/>
    <dgm:cxn modelId="{C687E1AE-DF69-46B7-94C3-BD80A886E99E}" type="presParOf" srcId="{E0C76AD6-5286-4EDD-9DA0-1F281B4B4D66}" destId="{88BC6910-6ACE-49B0-A246-917D770581FA}" srcOrd="0" destOrd="0" presId="urn:microsoft.com/office/officeart/2005/8/layout/process3"/>
    <dgm:cxn modelId="{19C06533-860B-47FA-9A92-D6E4E7A1D218}" type="presParOf" srcId="{D9C92E53-7572-48E8-8973-6EC11A6CAE3A}" destId="{F0AAF81B-8CAB-41C5-8DB4-92BE2A8F5F97}" srcOrd="2" destOrd="0" presId="urn:microsoft.com/office/officeart/2005/8/layout/process3"/>
    <dgm:cxn modelId="{2323BCB0-5BD1-4742-BADE-CA3B783211DB}" type="presParOf" srcId="{F0AAF81B-8CAB-41C5-8DB4-92BE2A8F5F97}" destId="{6713F87C-B21A-4F85-A9B9-EA95A31A35A8}" srcOrd="0" destOrd="0" presId="urn:microsoft.com/office/officeart/2005/8/layout/process3"/>
    <dgm:cxn modelId="{42818DD0-7128-489F-9725-72C02194EFD9}" type="presParOf" srcId="{F0AAF81B-8CAB-41C5-8DB4-92BE2A8F5F97}" destId="{7203B36A-A488-4F3B-90C4-47F4624F715E}" srcOrd="1" destOrd="0" presId="urn:microsoft.com/office/officeart/2005/8/layout/process3"/>
    <dgm:cxn modelId="{1FBECEF1-55D7-4EE2-A281-C464F0C51735}" type="presParOf" srcId="{F0AAF81B-8CAB-41C5-8DB4-92BE2A8F5F97}" destId="{03631366-288C-4A5C-A07B-7FAC0D0CD9C2}" srcOrd="2" destOrd="0" presId="urn:microsoft.com/office/officeart/2005/8/layout/process3"/>
    <dgm:cxn modelId="{BF6BA988-710B-4275-B444-2B0CF98ACB03}" type="presParOf" srcId="{D9C92E53-7572-48E8-8973-6EC11A6CAE3A}" destId="{17D988E0-9452-478F-AAC6-5B37D949FDEF}" srcOrd="3" destOrd="0" presId="urn:microsoft.com/office/officeart/2005/8/layout/process3"/>
    <dgm:cxn modelId="{92928FB4-1E34-4695-8567-CC10A33BA0FD}" type="presParOf" srcId="{17D988E0-9452-478F-AAC6-5B37D949FDEF}" destId="{527277D9-6BFD-4DC8-BEC1-7578B713DA15}" srcOrd="0" destOrd="0" presId="urn:microsoft.com/office/officeart/2005/8/layout/process3"/>
    <dgm:cxn modelId="{CD356C96-5A8F-4A0B-A791-142C0C49DF00}" type="presParOf" srcId="{D9C92E53-7572-48E8-8973-6EC11A6CAE3A}" destId="{EF3902AF-FEF1-4559-A68D-4E13FB382E18}" srcOrd="4" destOrd="0" presId="urn:microsoft.com/office/officeart/2005/8/layout/process3"/>
    <dgm:cxn modelId="{9EF627B7-7148-44B7-9255-9C39E16F8E4A}" type="presParOf" srcId="{EF3902AF-FEF1-4559-A68D-4E13FB382E18}" destId="{6CCFEBEB-658D-46B1-9548-21F1EDEB45F1}" srcOrd="0" destOrd="0" presId="urn:microsoft.com/office/officeart/2005/8/layout/process3"/>
    <dgm:cxn modelId="{6A861B41-6E5B-4B34-8623-C30D98A8947A}" type="presParOf" srcId="{EF3902AF-FEF1-4559-A68D-4E13FB382E18}" destId="{E84DBE1D-54B8-4E3A-ACE9-7C181B40C011}" srcOrd="1" destOrd="0" presId="urn:microsoft.com/office/officeart/2005/8/layout/process3"/>
    <dgm:cxn modelId="{BBB7A844-48B4-4F3B-A255-B93041D9E707}" type="presParOf" srcId="{EF3902AF-FEF1-4559-A68D-4E13FB382E18}" destId="{6F144C1C-D377-4DA2-A324-BF4E5F7BCE5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28DBF5-7DE9-49EC-B54D-3C8F901C97D0}"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FACEAEFB-AD2D-4CAF-9951-4A8F27A9D6BA}">
      <dgm:prSet phldrT="[Text]"/>
      <dgm:spPr/>
      <dgm:t>
        <a:bodyPr/>
        <a:lstStyle/>
        <a:p>
          <a:r>
            <a:rPr lang="en-US" dirty="0"/>
            <a:t>4,400+ Growers</a:t>
          </a:r>
        </a:p>
      </dgm:t>
    </dgm:pt>
    <dgm:pt modelId="{79D15946-D90B-4C10-8CA4-4EEF1E98BD5C}" type="parTrans" cxnId="{0FA48F6A-F9C3-4C06-9D11-173B733D0029}">
      <dgm:prSet/>
      <dgm:spPr/>
      <dgm:t>
        <a:bodyPr/>
        <a:lstStyle/>
        <a:p>
          <a:endParaRPr lang="en-US"/>
        </a:p>
      </dgm:t>
    </dgm:pt>
    <dgm:pt modelId="{D2EF0683-E1A6-4D05-8F88-F9BB04D6EBB9}" type="sibTrans" cxnId="{0FA48F6A-F9C3-4C06-9D11-173B733D0029}">
      <dgm:prSet/>
      <dgm:spPr/>
      <dgm:t>
        <a:bodyPr/>
        <a:lstStyle/>
        <a:p>
          <a:endParaRPr lang="en-US"/>
        </a:p>
      </dgm:t>
    </dgm:pt>
    <dgm:pt modelId="{2EA26484-6E76-4727-BDFA-4B6719B76689}">
      <dgm:prSet phldrT="[Text]"/>
      <dgm:spPr/>
      <dgm:t>
        <a:bodyPr/>
        <a:lstStyle/>
        <a:p>
          <a:r>
            <a:rPr lang="en-US" dirty="0"/>
            <a:t>92 Handlers (Processors)</a:t>
          </a:r>
        </a:p>
      </dgm:t>
    </dgm:pt>
    <dgm:pt modelId="{266C9951-3CC3-4D62-9726-4A52A7D9E994}" type="parTrans" cxnId="{37E08DA2-FD96-4AFD-81A0-0C0AF4019E2C}">
      <dgm:prSet/>
      <dgm:spPr/>
      <dgm:t>
        <a:bodyPr/>
        <a:lstStyle/>
        <a:p>
          <a:endParaRPr lang="en-US"/>
        </a:p>
      </dgm:t>
    </dgm:pt>
    <dgm:pt modelId="{8EC2A85D-A255-48A3-947A-DB4650A8E64E}" type="sibTrans" cxnId="{37E08DA2-FD96-4AFD-81A0-0C0AF4019E2C}">
      <dgm:prSet/>
      <dgm:spPr/>
      <dgm:t>
        <a:bodyPr/>
        <a:lstStyle/>
        <a:p>
          <a:endParaRPr lang="en-US"/>
        </a:p>
      </dgm:t>
    </dgm:pt>
    <dgm:pt modelId="{2E65610C-62C3-4AB7-85B8-DE1BA7E21AA7}" type="pres">
      <dgm:prSet presAssocID="{D828DBF5-7DE9-49EC-B54D-3C8F901C97D0}" presName="linear" presStyleCnt="0">
        <dgm:presLayoutVars>
          <dgm:dir/>
          <dgm:animLvl val="lvl"/>
          <dgm:resizeHandles val="exact"/>
        </dgm:presLayoutVars>
      </dgm:prSet>
      <dgm:spPr/>
    </dgm:pt>
    <dgm:pt modelId="{22C6562B-DA08-47D4-96F7-DB8991522225}" type="pres">
      <dgm:prSet presAssocID="{FACEAEFB-AD2D-4CAF-9951-4A8F27A9D6BA}" presName="parentLin" presStyleCnt="0"/>
      <dgm:spPr/>
    </dgm:pt>
    <dgm:pt modelId="{BD77D425-5FA7-432E-90A0-DC0B89011410}" type="pres">
      <dgm:prSet presAssocID="{FACEAEFB-AD2D-4CAF-9951-4A8F27A9D6BA}" presName="parentLeftMargin" presStyleLbl="node1" presStyleIdx="0" presStyleCnt="2"/>
      <dgm:spPr/>
    </dgm:pt>
    <dgm:pt modelId="{34E5F09E-CAED-4F1F-80A5-AB5BBB7B1169}" type="pres">
      <dgm:prSet presAssocID="{FACEAEFB-AD2D-4CAF-9951-4A8F27A9D6BA}" presName="parentText" presStyleLbl="node1" presStyleIdx="0" presStyleCnt="2">
        <dgm:presLayoutVars>
          <dgm:chMax val="0"/>
          <dgm:bulletEnabled val="1"/>
        </dgm:presLayoutVars>
      </dgm:prSet>
      <dgm:spPr/>
    </dgm:pt>
    <dgm:pt modelId="{A202E08A-C6B8-4FE1-81C1-71527449C4B4}" type="pres">
      <dgm:prSet presAssocID="{FACEAEFB-AD2D-4CAF-9951-4A8F27A9D6BA}" presName="negativeSpace" presStyleCnt="0"/>
      <dgm:spPr/>
    </dgm:pt>
    <dgm:pt modelId="{E8B04D01-598B-48F5-8233-329E9A261CFB}" type="pres">
      <dgm:prSet presAssocID="{FACEAEFB-AD2D-4CAF-9951-4A8F27A9D6BA}" presName="childText" presStyleLbl="conFgAcc1" presStyleIdx="0" presStyleCnt="2">
        <dgm:presLayoutVars>
          <dgm:bulletEnabled val="1"/>
        </dgm:presLayoutVars>
      </dgm:prSet>
      <dgm:spPr/>
    </dgm:pt>
    <dgm:pt modelId="{C792DD14-5421-4CCA-9462-9F3D7062B936}" type="pres">
      <dgm:prSet presAssocID="{D2EF0683-E1A6-4D05-8F88-F9BB04D6EBB9}" presName="spaceBetweenRectangles" presStyleCnt="0"/>
      <dgm:spPr/>
    </dgm:pt>
    <dgm:pt modelId="{44C7C693-E3A0-493F-99D7-A87AB5DB04F6}" type="pres">
      <dgm:prSet presAssocID="{2EA26484-6E76-4727-BDFA-4B6719B76689}" presName="parentLin" presStyleCnt="0"/>
      <dgm:spPr/>
    </dgm:pt>
    <dgm:pt modelId="{34C92D7A-A703-43D3-9B64-F261C7893032}" type="pres">
      <dgm:prSet presAssocID="{2EA26484-6E76-4727-BDFA-4B6719B76689}" presName="parentLeftMargin" presStyleLbl="node1" presStyleIdx="0" presStyleCnt="2"/>
      <dgm:spPr/>
    </dgm:pt>
    <dgm:pt modelId="{B2646838-6F87-43D8-B49A-1B9A23AB5F4B}" type="pres">
      <dgm:prSet presAssocID="{2EA26484-6E76-4727-BDFA-4B6719B76689}" presName="parentText" presStyleLbl="node1" presStyleIdx="1" presStyleCnt="2">
        <dgm:presLayoutVars>
          <dgm:chMax val="0"/>
          <dgm:bulletEnabled val="1"/>
        </dgm:presLayoutVars>
      </dgm:prSet>
      <dgm:spPr/>
    </dgm:pt>
    <dgm:pt modelId="{D802D0AA-A478-42EE-B6C4-A8DC0F456061}" type="pres">
      <dgm:prSet presAssocID="{2EA26484-6E76-4727-BDFA-4B6719B76689}" presName="negativeSpace" presStyleCnt="0"/>
      <dgm:spPr/>
    </dgm:pt>
    <dgm:pt modelId="{FE26297A-3788-45F2-95E2-B6327BBFD69D}" type="pres">
      <dgm:prSet presAssocID="{2EA26484-6E76-4727-BDFA-4B6719B76689}" presName="childText" presStyleLbl="conFgAcc1" presStyleIdx="1" presStyleCnt="2">
        <dgm:presLayoutVars>
          <dgm:bulletEnabled val="1"/>
        </dgm:presLayoutVars>
      </dgm:prSet>
      <dgm:spPr/>
    </dgm:pt>
  </dgm:ptLst>
  <dgm:cxnLst>
    <dgm:cxn modelId="{A3DD9E00-9F8E-48AA-82C0-3232D741B869}" type="presOf" srcId="{FACEAEFB-AD2D-4CAF-9951-4A8F27A9D6BA}" destId="{34E5F09E-CAED-4F1F-80A5-AB5BBB7B1169}" srcOrd="1" destOrd="0" presId="urn:microsoft.com/office/officeart/2005/8/layout/list1"/>
    <dgm:cxn modelId="{2129EB1E-3D46-403E-959E-07F25B626063}" type="presOf" srcId="{FACEAEFB-AD2D-4CAF-9951-4A8F27A9D6BA}" destId="{BD77D425-5FA7-432E-90A0-DC0B89011410}" srcOrd="0" destOrd="0" presId="urn:microsoft.com/office/officeart/2005/8/layout/list1"/>
    <dgm:cxn modelId="{76A5D960-6E29-4529-A0A1-09AD6DF369C3}" type="presOf" srcId="{D828DBF5-7DE9-49EC-B54D-3C8F901C97D0}" destId="{2E65610C-62C3-4AB7-85B8-DE1BA7E21AA7}" srcOrd="0" destOrd="0" presId="urn:microsoft.com/office/officeart/2005/8/layout/list1"/>
    <dgm:cxn modelId="{0FA48F6A-F9C3-4C06-9D11-173B733D0029}" srcId="{D828DBF5-7DE9-49EC-B54D-3C8F901C97D0}" destId="{FACEAEFB-AD2D-4CAF-9951-4A8F27A9D6BA}" srcOrd="0" destOrd="0" parTransId="{79D15946-D90B-4C10-8CA4-4EEF1E98BD5C}" sibTransId="{D2EF0683-E1A6-4D05-8F88-F9BB04D6EBB9}"/>
    <dgm:cxn modelId="{0945F0A0-9565-4419-86BE-61D3FD68DCEF}" type="presOf" srcId="{2EA26484-6E76-4727-BDFA-4B6719B76689}" destId="{34C92D7A-A703-43D3-9B64-F261C7893032}" srcOrd="0" destOrd="0" presId="urn:microsoft.com/office/officeart/2005/8/layout/list1"/>
    <dgm:cxn modelId="{37E08DA2-FD96-4AFD-81A0-0C0AF4019E2C}" srcId="{D828DBF5-7DE9-49EC-B54D-3C8F901C97D0}" destId="{2EA26484-6E76-4727-BDFA-4B6719B76689}" srcOrd="1" destOrd="0" parTransId="{266C9951-3CC3-4D62-9726-4A52A7D9E994}" sibTransId="{8EC2A85D-A255-48A3-947A-DB4650A8E64E}"/>
    <dgm:cxn modelId="{41ED76C8-1477-4385-A190-1CE10ACBDDD9}" type="presOf" srcId="{2EA26484-6E76-4727-BDFA-4B6719B76689}" destId="{B2646838-6F87-43D8-B49A-1B9A23AB5F4B}" srcOrd="1" destOrd="0" presId="urn:microsoft.com/office/officeart/2005/8/layout/list1"/>
    <dgm:cxn modelId="{D391FE37-AEB4-4996-9468-C8D276B66E51}" type="presParOf" srcId="{2E65610C-62C3-4AB7-85B8-DE1BA7E21AA7}" destId="{22C6562B-DA08-47D4-96F7-DB8991522225}" srcOrd="0" destOrd="0" presId="urn:microsoft.com/office/officeart/2005/8/layout/list1"/>
    <dgm:cxn modelId="{F14A3AFB-0203-4519-AAB7-5DFDEA994B05}" type="presParOf" srcId="{22C6562B-DA08-47D4-96F7-DB8991522225}" destId="{BD77D425-5FA7-432E-90A0-DC0B89011410}" srcOrd="0" destOrd="0" presId="urn:microsoft.com/office/officeart/2005/8/layout/list1"/>
    <dgm:cxn modelId="{6CA8612D-9F31-4593-82A9-1F526567C5B0}" type="presParOf" srcId="{22C6562B-DA08-47D4-96F7-DB8991522225}" destId="{34E5F09E-CAED-4F1F-80A5-AB5BBB7B1169}" srcOrd="1" destOrd="0" presId="urn:microsoft.com/office/officeart/2005/8/layout/list1"/>
    <dgm:cxn modelId="{E0084F91-451C-4B09-BE98-14EFAD042E3A}" type="presParOf" srcId="{2E65610C-62C3-4AB7-85B8-DE1BA7E21AA7}" destId="{A202E08A-C6B8-4FE1-81C1-71527449C4B4}" srcOrd="1" destOrd="0" presId="urn:microsoft.com/office/officeart/2005/8/layout/list1"/>
    <dgm:cxn modelId="{4D577BE4-AF3E-45BF-8E9D-7C18B420155C}" type="presParOf" srcId="{2E65610C-62C3-4AB7-85B8-DE1BA7E21AA7}" destId="{E8B04D01-598B-48F5-8233-329E9A261CFB}" srcOrd="2" destOrd="0" presId="urn:microsoft.com/office/officeart/2005/8/layout/list1"/>
    <dgm:cxn modelId="{FF1D802C-38F5-468A-8D39-2142829742DD}" type="presParOf" srcId="{2E65610C-62C3-4AB7-85B8-DE1BA7E21AA7}" destId="{C792DD14-5421-4CCA-9462-9F3D7062B936}" srcOrd="3" destOrd="0" presId="urn:microsoft.com/office/officeart/2005/8/layout/list1"/>
    <dgm:cxn modelId="{C450CB49-D5A4-49EB-AE6C-F6CB8441EA16}" type="presParOf" srcId="{2E65610C-62C3-4AB7-85B8-DE1BA7E21AA7}" destId="{44C7C693-E3A0-493F-99D7-A87AB5DB04F6}" srcOrd="4" destOrd="0" presId="urn:microsoft.com/office/officeart/2005/8/layout/list1"/>
    <dgm:cxn modelId="{23DDF908-145C-4456-A22E-05C5BB9C86ED}" type="presParOf" srcId="{44C7C693-E3A0-493F-99D7-A87AB5DB04F6}" destId="{34C92D7A-A703-43D3-9B64-F261C7893032}" srcOrd="0" destOrd="0" presId="urn:microsoft.com/office/officeart/2005/8/layout/list1"/>
    <dgm:cxn modelId="{ADDD10E6-459A-491A-934B-96F46D56E51F}" type="presParOf" srcId="{44C7C693-E3A0-493F-99D7-A87AB5DB04F6}" destId="{B2646838-6F87-43D8-B49A-1B9A23AB5F4B}" srcOrd="1" destOrd="0" presId="urn:microsoft.com/office/officeart/2005/8/layout/list1"/>
    <dgm:cxn modelId="{0A2A07F5-0289-4629-B9FF-7C01700E9137}" type="presParOf" srcId="{2E65610C-62C3-4AB7-85B8-DE1BA7E21AA7}" destId="{D802D0AA-A478-42EE-B6C4-A8DC0F456061}" srcOrd="5" destOrd="0" presId="urn:microsoft.com/office/officeart/2005/8/layout/list1"/>
    <dgm:cxn modelId="{A290CD26-FD2E-489B-ABFB-DF9B7148EFDC}" type="presParOf" srcId="{2E65610C-62C3-4AB7-85B8-DE1BA7E21AA7}" destId="{FE26297A-3788-45F2-95E2-B6327BBFD69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1A92AF-0750-4920-9698-78545F3F5C07}"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963A521E-CB6B-4106-8B06-B8FEB73D72F7}">
      <dgm:prSet phldrT="[Text]"/>
      <dgm:spPr/>
      <dgm:t>
        <a:bodyPr/>
        <a:lstStyle/>
        <a:p>
          <a:r>
            <a:rPr lang="en-US" dirty="0"/>
            <a:t>Growing</a:t>
          </a:r>
        </a:p>
      </dgm:t>
    </dgm:pt>
    <dgm:pt modelId="{DDFD3281-0C86-44FC-9BB5-E7F0C23D9B0B}" type="parTrans" cxnId="{F228EE54-39CA-4360-9AB9-D4FE807AFF85}">
      <dgm:prSet/>
      <dgm:spPr/>
      <dgm:t>
        <a:bodyPr/>
        <a:lstStyle/>
        <a:p>
          <a:endParaRPr lang="en-US"/>
        </a:p>
      </dgm:t>
    </dgm:pt>
    <dgm:pt modelId="{0194CE7F-CB56-49C7-AA80-E6455DD65886}" type="sibTrans" cxnId="{F228EE54-39CA-4360-9AB9-D4FE807AFF85}">
      <dgm:prSet/>
      <dgm:spPr/>
      <dgm:t>
        <a:bodyPr/>
        <a:lstStyle/>
        <a:p>
          <a:endParaRPr lang="en-US"/>
        </a:p>
      </dgm:t>
    </dgm:pt>
    <dgm:pt modelId="{6521D0A5-6E15-42DA-A4EB-D59A26A007E0}">
      <dgm:prSet phldrT="[Text]"/>
      <dgm:spPr/>
      <dgm:t>
        <a:bodyPr/>
        <a:lstStyle/>
        <a:p>
          <a:r>
            <a:rPr lang="en-US" dirty="0"/>
            <a:t>Processing</a:t>
          </a:r>
        </a:p>
      </dgm:t>
    </dgm:pt>
    <dgm:pt modelId="{A94AD30D-007E-4F23-801A-86F5BF87C575}" type="parTrans" cxnId="{79A4F194-D437-446E-8E34-7726DA9330AD}">
      <dgm:prSet/>
      <dgm:spPr/>
      <dgm:t>
        <a:bodyPr/>
        <a:lstStyle/>
        <a:p>
          <a:endParaRPr lang="en-US"/>
        </a:p>
      </dgm:t>
    </dgm:pt>
    <dgm:pt modelId="{746900E3-C45A-4AB9-A223-79D7AD63B90B}" type="sibTrans" cxnId="{79A4F194-D437-446E-8E34-7726DA9330AD}">
      <dgm:prSet/>
      <dgm:spPr/>
      <dgm:t>
        <a:bodyPr/>
        <a:lstStyle/>
        <a:p>
          <a:endParaRPr lang="en-US"/>
        </a:p>
      </dgm:t>
    </dgm:pt>
    <dgm:pt modelId="{E67AC2AA-2E6E-4601-98B7-25028D6E2B23}">
      <dgm:prSet phldrT="[Text]"/>
      <dgm:spPr/>
      <dgm:t>
        <a:bodyPr/>
        <a:lstStyle/>
        <a:p>
          <a:r>
            <a:rPr lang="en-US" dirty="0"/>
            <a:t>Customer</a:t>
          </a:r>
        </a:p>
      </dgm:t>
    </dgm:pt>
    <dgm:pt modelId="{8C20BBB1-74C4-4693-A7A4-48B2B9B5B618}" type="parTrans" cxnId="{C50FE644-EC34-44FC-914D-DD3C7B49ED55}">
      <dgm:prSet/>
      <dgm:spPr/>
      <dgm:t>
        <a:bodyPr/>
        <a:lstStyle/>
        <a:p>
          <a:endParaRPr lang="en-US"/>
        </a:p>
      </dgm:t>
    </dgm:pt>
    <dgm:pt modelId="{6BB24EB6-7A4C-42A1-B7A7-108E16C3A796}" type="sibTrans" cxnId="{C50FE644-EC34-44FC-914D-DD3C7B49ED55}">
      <dgm:prSet/>
      <dgm:spPr/>
      <dgm:t>
        <a:bodyPr/>
        <a:lstStyle/>
        <a:p>
          <a:endParaRPr lang="en-US"/>
        </a:p>
      </dgm:t>
    </dgm:pt>
    <dgm:pt modelId="{28706BB7-5938-4252-871E-2D0DF6843846}">
      <dgm:prSet phldrT="[Text]"/>
      <dgm:spPr/>
      <dgm:t>
        <a:bodyPr/>
        <a:lstStyle/>
        <a:p>
          <a:r>
            <a:rPr lang="en-US" dirty="0"/>
            <a:t>Harvesting</a:t>
          </a:r>
        </a:p>
      </dgm:t>
    </dgm:pt>
    <dgm:pt modelId="{E86BC77A-DEF6-4368-B2FC-4AAE63C50303}" type="parTrans" cxnId="{2F57DA8F-D234-4298-BF36-FDD42D9A51E5}">
      <dgm:prSet/>
      <dgm:spPr/>
      <dgm:t>
        <a:bodyPr/>
        <a:lstStyle/>
        <a:p>
          <a:endParaRPr lang="en-US"/>
        </a:p>
      </dgm:t>
    </dgm:pt>
    <dgm:pt modelId="{4579B7E3-5B82-494A-A25F-6888B1ADE24A}" type="sibTrans" cxnId="{2F57DA8F-D234-4298-BF36-FDD42D9A51E5}">
      <dgm:prSet/>
      <dgm:spPr/>
      <dgm:t>
        <a:bodyPr/>
        <a:lstStyle/>
        <a:p>
          <a:endParaRPr lang="en-US"/>
        </a:p>
      </dgm:t>
    </dgm:pt>
    <dgm:pt modelId="{6919E43A-C75D-4356-972D-39A5A9BFDC26}">
      <dgm:prSet phldrT="[Text]"/>
      <dgm:spPr/>
      <dgm:t>
        <a:bodyPr/>
        <a:lstStyle/>
        <a:p>
          <a:r>
            <a:rPr lang="en-US" dirty="0"/>
            <a:t>Hulling &amp;Drying</a:t>
          </a:r>
        </a:p>
      </dgm:t>
    </dgm:pt>
    <dgm:pt modelId="{55242B6E-51FC-4A6A-A876-BE62DFEA8823}" type="parTrans" cxnId="{AEE4CA2E-96C6-41C9-9B29-1B6DFEF0A6BB}">
      <dgm:prSet/>
      <dgm:spPr/>
      <dgm:t>
        <a:bodyPr/>
        <a:lstStyle/>
        <a:p>
          <a:endParaRPr lang="en-US"/>
        </a:p>
      </dgm:t>
    </dgm:pt>
    <dgm:pt modelId="{C7746692-CED8-4B9E-B478-E01445AF7549}" type="sibTrans" cxnId="{AEE4CA2E-96C6-41C9-9B29-1B6DFEF0A6BB}">
      <dgm:prSet/>
      <dgm:spPr/>
      <dgm:t>
        <a:bodyPr/>
        <a:lstStyle/>
        <a:p>
          <a:endParaRPr lang="en-US"/>
        </a:p>
      </dgm:t>
    </dgm:pt>
    <dgm:pt modelId="{AB647D6C-AB51-4BC1-A77B-6D9FADEB8596}">
      <dgm:prSet phldrT="[Text]"/>
      <dgm:spPr/>
      <dgm:t>
        <a:bodyPr/>
        <a:lstStyle/>
        <a:p>
          <a:r>
            <a:rPr lang="en-US" dirty="0"/>
            <a:t>Storage</a:t>
          </a:r>
        </a:p>
      </dgm:t>
    </dgm:pt>
    <dgm:pt modelId="{DA5D3FBD-D976-4C3B-8348-2D6C40F0EA2F}" type="parTrans" cxnId="{CAE60C1D-37AB-415F-BABC-529D5B17A21A}">
      <dgm:prSet/>
      <dgm:spPr/>
      <dgm:t>
        <a:bodyPr/>
        <a:lstStyle/>
        <a:p>
          <a:endParaRPr lang="en-US"/>
        </a:p>
      </dgm:t>
    </dgm:pt>
    <dgm:pt modelId="{F8A66DC3-998F-47B6-B320-60576B7FAEF6}" type="sibTrans" cxnId="{CAE60C1D-37AB-415F-BABC-529D5B17A21A}">
      <dgm:prSet/>
      <dgm:spPr/>
      <dgm:t>
        <a:bodyPr/>
        <a:lstStyle/>
        <a:p>
          <a:endParaRPr lang="en-US"/>
        </a:p>
      </dgm:t>
    </dgm:pt>
    <dgm:pt modelId="{F0B8AAB6-B27D-4CF8-869C-A77C3BC64DCF}">
      <dgm:prSet phldrT="[Text]"/>
      <dgm:spPr/>
      <dgm:t>
        <a:bodyPr/>
        <a:lstStyle/>
        <a:p>
          <a:r>
            <a:rPr lang="en-US" dirty="0"/>
            <a:t>Shipping &amp; Distribution</a:t>
          </a:r>
        </a:p>
      </dgm:t>
    </dgm:pt>
    <dgm:pt modelId="{70305607-8E61-43A4-A49E-F1699F751692}" type="parTrans" cxnId="{57B14052-48E0-4DD2-B6DB-3D00F0E72E6D}">
      <dgm:prSet/>
      <dgm:spPr/>
      <dgm:t>
        <a:bodyPr/>
        <a:lstStyle/>
        <a:p>
          <a:endParaRPr lang="en-US"/>
        </a:p>
      </dgm:t>
    </dgm:pt>
    <dgm:pt modelId="{A5ACB564-AF71-4351-AEF0-39A99DEAF7C0}" type="sibTrans" cxnId="{57B14052-48E0-4DD2-B6DB-3D00F0E72E6D}">
      <dgm:prSet/>
      <dgm:spPr/>
      <dgm:t>
        <a:bodyPr/>
        <a:lstStyle/>
        <a:p>
          <a:endParaRPr lang="en-US"/>
        </a:p>
      </dgm:t>
    </dgm:pt>
    <dgm:pt modelId="{075F86E0-3DA1-42F7-B048-F11B4F5E27A0}" type="pres">
      <dgm:prSet presAssocID="{E61A92AF-0750-4920-9698-78545F3F5C07}" presName="Name0" presStyleCnt="0">
        <dgm:presLayoutVars>
          <dgm:dir/>
          <dgm:resizeHandles val="exact"/>
        </dgm:presLayoutVars>
      </dgm:prSet>
      <dgm:spPr/>
    </dgm:pt>
    <dgm:pt modelId="{52B2182F-7FD4-4482-A7CD-B9B920069489}" type="pres">
      <dgm:prSet presAssocID="{963A521E-CB6B-4106-8B06-B8FEB73D72F7}" presName="composite" presStyleCnt="0"/>
      <dgm:spPr/>
    </dgm:pt>
    <dgm:pt modelId="{E1A0D8F9-2920-4B3C-9830-6628329D15C9}" type="pres">
      <dgm:prSet presAssocID="{963A521E-CB6B-4106-8B06-B8FEB73D72F7}" presName="bgChev" presStyleLbl="node1" presStyleIdx="0" presStyleCnt="7"/>
      <dgm:spPr/>
    </dgm:pt>
    <dgm:pt modelId="{DFFFBB17-196F-431C-8EB2-CD744DC8521B}" type="pres">
      <dgm:prSet presAssocID="{963A521E-CB6B-4106-8B06-B8FEB73D72F7}" presName="txNode" presStyleLbl="fgAcc1" presStyleIdx="0" presStyleCnt="7">
        <dgm:presLayoutVars>
          <dgm:bulletEnabled val="1"/>
        </dgm:presLayoutVars>
      </dgm:prSet>
      <dgm:spPr/>
    </dgm:pt>
    <dgm:pt modelId="{F14D093A-3F34-40D8-8E93-EB417EB5B7DB}" type="pres">
      <dgm:prSet presAssocID="{0194CE7F-CB56-49C7-AA80-E6455DD65886}" presName="compositeSpace" presStyleCnt="0"/>
      <dgm:spPr/>
    </dgm:pt>
    <dgm:pt modelId="{BD83118D-74F8-45C7-8FC6-CF8E9CCD3A86}" type="pres">
      <dgm:prSet presAssocID="{28706BB7-5938-4252-871E-2D0DF6843846}" presName="composite" presStyleCnt="0"/>
      <dgm:spPr/>
    </dgm:pt>
    <dgm:pt modelId="{00402D91-3CB5-4AF0-B2C0-F0E82605AFD8}" type="pres">
      <dgm:prSet presAssocID="{28706BB7-5938-4252-871E-2D0DF6843846}" presName="bgChev" presStyleLbl="node1" presStyleIdx="1" presStyleCnt="7"/>
      <dgm:spPr/>
    </dgm:pt>
    <dgm:pt modelId="{3EA195BB-94C7-491A-9CF2-367B75B36B9C}" type="pres">
      <dgm:prSet presAssocID="{28706BB7-5938-4252-871E-2D0DF6843846}" presName="txNode" presStyleLbl="fgAcc1" presStyleIdx="1" presStyleCnt="7">
        <dgm:presLayoutVars>
          <dgm:bulletEnabled val="1"/>
        </dgm:presLayoutVars>
      </dgm:prSet>
      <dgm:spPr/>
    </dgm:pt>
    <dgm:pt modelId="{C31F4990-2A04-48AE-82A0-4E882E04BAB7}" type="pres">
      <dgm:prSet presAssocID="{4579B7E3-5B82-494A-A25F-6888B1ADE24A}" presName="compositeSpace" presStyleCnt="0"/>
      <dgm:spPr/>
    </dgm:pt>
    <dgm:pt modelId="{F8772784-88B7-42F1-A798-9D683564BD4F}" type="pres">
      <dgm:prSet presAssocID="{6919E43A-C75D-4356-972D-39A5A9BFDC26}" presName="composite" presStyleCnt="0"/>
      <dgm:spPr/>
    </dgm:pt>
    <dgm:pt modelId="{CCA272AD-1D3E-48E6-AEDB-19E2A88D398D}" type="pres">
      <dgm:prSet presAssocID="{6919E43A-C75D-4356-972D-39A5A9BFDC26}" presName="bgChev" presStyleLbl="node1" presStyleIdx="2" presStyleCnt="7"/>
      <dgm:spPr/>
    </dgm:pt>
    <dgm:pt modelId="{34D5EBEF-A2F4-4364-96F5-143C8105B608}" type="pres">
      <dgm:prSet presAssocID="{6919E43A-C75D-4356-972D-39A5A9BFDC26}" presName="txNode" presStyleLbl="fgAcc1" presStyleIdx="2" presStyleCnt="7">
        <dgm:presLayoutVars>
          <dgm:bulletEnabled val="1"/>
        </dgm:presLayoutVars>
      </dgm:prSet>
      <dgm:spPr/>
    </dgm:pt>
    <dgm:pt modelId="{0BA7C16A-5649-4C82-8599-C763D4C45D44}" type="pres">
      <dgm:prSet presAssocID="{C7746692-CED8-4B9E-B478-E01445AF7549}" presName="compositeSpace" presStyleCnt="0"/>
      <dgm:spPr/>
    </dgm:pt>
    <dgm:pt modelId="{18E4D529-1E2C-4AD0-9E90-EB3530331387}" type="pres">
      <dgm:prSet presAssocID="{6521D0A5-6E15-42DA-A4EB-D59A26A007E0}" presName="composite" presStyleCnt="0"/>
      <dgm:spPr/>
    </dgm:pt>
    <dgm:pt modelId="{6BB68E9A-7A95-473D-B0C9-62DDB54332FC}" type="pres">
      <dgm:prSet presAssocID="{6521D0A5-6E15-42DA-A4EB-D59A26A007E0}" presName="bgChev" presStyleLbl="node1" presStyleIdx="3" presStyleCnt="7"/>
      <dgm:spPr/>
    </dgm:pt>
    <dgm:pt modelId="{9F260E6D-F4C2-48D8-9005-CDA561903F91}" type="pres">
      <dgm:prSet presAssocID="{6521D0A5-6E15-42DA-A4EB-D59A26A007E0}" presName="txNode" presStyleLbl="fgAcc1" presStyleIdx="3" presStyleCnt="7">
        <dgm:presLayoutVars>
          <dgm:bulletEnabled val="1"/>
        </dgm:presLayoutVars>
      </dgm:prSet>
      <dgm:spPr/>
    </dgm:pt>
    <dgm:pt modelId="{0C0CD330-EABF-4E41-AF0F-19509B75690F}" type="pres">
      <dgm:prSet presAssocID="{746900E3-C45A-4AB9-A223-79D7AD63B90B}" presName="compositeSpace" presStyleCnt="0"/>
      <dgm:spPr/>
    </dgm:pt>
    <dgm:pt modelId="{7749EB29-EBA7-45CB-8D40-E7B482AC9720}" type="pres">
      <dgm:prSet presAssocID="{AB647D6C-AB51-4BC1-A77B-6D9FADEB8596}" presName="composite" presStyleCnt="0"/>
      <dgm:spPr/>
    </dgm:pt>
    <dgm:pt modelId="{80B7653C-1BF2-41FB-83F8-05A09A94899F}" type="pres">
      <dgm:prSet presAssocID="{AB647D6C-AB51-4BC1-A77B-6D9FADEB8596}" presName="bgChev" presStyleLbl="node1" presStyleIdx="4" presStyleCnt="7"/>
      <dgm:spPr/>
    </dgm:pt>
    <dgm:pt modelId="{1C663408-BEF3-4A56-AF85-4CF4ACB62A49}" type="pres">
      <dgm:prSet presAssocID="{AB647D6C-AB51-4BC1-A77B-6D9FADEB8596}" presName="txNode" presStyleLbl="fgAcc1" presStyleIdx="4" presStyleCnt="7">
        <dgm:presLayoutVars>
          <dgm:bulletEnabled val="1"/>
        </dgm:presLayoutVars>
      </dgm:prSet>
      <dgm:spPr/>
    </dgm:pt>
    <dgm:pt modelId="{CD918767-00D8-48F6-805A-332BB229012A}" type="pres">
      <dgm:prSet presAssocID="{F8A66DC3-998F-47B6-B320-60576B7FAEF6}" presName="compositeSpace" presStyleCnt="0"/>
      <dgm:spPr/>
    </dgm:pt>
    <dgm:pt modelId="{E03EF6F8-304E-4C89-9EF2-7A000E77B3A3}" type="pres">
      <dgm:prSet presAssocID="{F0B8AAB6-B27D-4CF8-869C-A77C3BC64DCF}" presName="composite" presStyleCnt="0"/>
      <dgm:spPr/>
    </dgm:pt>
    <dgm:pt modelId="{EA70CAE0-6A81-40E2-926D-D7F063009FF5}" type="pres">
      <dgm:prSet presAssocID="{F0B8AAB6-B27D-4CF8-869C-A77C3BC64DCF}" presName="bgChev" presStyleLbl="node1" presStyleIdx="5" presStyleCnt="7"/>
      <dgm:spPr/>
    </dgm:pt>
    <dgm:pt modelId="{A2D61E19-A7B9-4BED-B002-039D8B0AA283}" type="pres">
      <dgm:prSet presAssocID="{F0B8AAB6-B27D-4CF8-869C-A77C3BC64DCF}" presName="txNode" presStyleLbl="fgAcc1" presStyleIdx="5" presStyleCnt="7">
        <dgm:presLayoutVars>
          <dgm:bulletEnabled val="1"/>
        </dgm:presLayoutVars>
      </dgm:prSet>
      <dgm:spPr/>
    </dgm:pt>
    <dgm:pt modelId="{02964F60-32C3-4806-BD12-07FC707C723E}" type="pres">
      <dgm:prSet presAssocID="{A5ACB564-AF71-4351-AEF0-39A99DEAF7C0}" presName="compositeSpace" presStyleCnt="0"/>
      <dgm:spPr/>
    </dgm:pt>
    <dgm:pt modelId="{12B88603-C6C8-4BD8-82E8-531F3A5159BF}" type="pres">
      <dgm:prSet presAssocID="{E67AC2AA-2E6E-4601-98B7-25028D6E2B23}" presName="composite" presStyleCnt="0"/>
      <dgm:spPr/>
    </dgm:pt>
    <dgm:pt modelId="{C79411F2-89A5-4044-AE60-45022AC7A67B}" type="pres">
      <dgm:prSet presAssocID="{E67AC2AA-2E6E-4601-98B7-25028D6E2B23}" presName="bgChev" presStyleLbl="node1" presStyleIdx="6" presStyleCnt="7"/>
      <dgm:spPr/>
    </dgm:pt>
    <dgm:pt modelId="{46AC761B-5125-4491-8123-69D4006EF8E2}" type="pres">
      <dgm:prSet presAssocID="{E67AC2AA-2E6E-4601-98B7-25028D6E2B23}" presName="txNode" presStyleLbl="fgAcc1" presStyleIdx="6" presStyleCnt="7">
        <dgm:presLayoutVars>
          <dgm:bulletEnabled val="1"/>
        </dgm:presLayoutVars>
      </dgm:prSet>
      <dgm:spPr/>
    </dgm:pt>
  </dgm:ptLst>
  <dgm:cxnLst>
    <dgm:cxn modelId="{CAE60C1D-37AB-415F-BABC-529D5B17A21A}" srcId="{E61A92AF-0750-4920-9698-78545F3F5C07}" destId="{AB647D6C-AB51-4BC1-A77B-6D9FADEB8596}" srcOrd="4" destOrd="0" parTransId="{DA5D3FBD-D976-4C3B-8348-2D6C40F0EA2F}" sibTransId="{F8A66DC3-998F-47B6-B320-60576B7FAEF6}"/>
    <dgm:cxn modelId="{AEE4CA2E-96C6-41C9-9B29-1B6DFEF0A6BB}" srcId="{E61A92AF-0750-4920-9698-78545F3F5C07}" destId="{6919E43A-C75D-4356-972D-39A5A9BFDC26}" srcOrd="2" destOrd="0" parTransId="{55242B6E-51FC-4A6A-A876-BE62DFEA8823}" sibTransId="{C7746692-CED8-4B9E-B478-E01445AF7549}"/>
    <dgm:cxn modelId="{02A3E937-D485-468C-BF4E-6CEE433FB66F}" type="presOf" srcId="{AB647D6C-AB51-4BC1-A77B-6D9FADEB8596}" destId="{1C663408-BEF3-4A56-AF85-4CF4ACB62A49}" srcOrd="0" destOrd="0" presId="urn:microsoft.com/office/officeart/2005/8/layout/chevronAccent+Icon"/>
    <dgm:cxn modelId="{C50FE644-EC34-44FC-914D-DD3C7B49ED55}" srcId="{E61A92AF-0750-4920-9698-78545F3F5C07}" destId="{E67AC2AA-2E6E-4601-98B7-25028D6E2B23}" srcOrd="6" destOrd="0" parTransId="{8C20BBB1-74C4-4693-A7A4-48B2B9B5B618}" sibTransId="{6BB24EB6-7A4C-42A1-B7A7-108E16C3A796}"/>
    <dgm:cxn modelId="{DF2E6F6D-2678-4195-9EDC-BA73C4A9D8C7}" type="presOf" srcId="{E67AC2AA-2E6E-4601-98B7-25028D6E2B23}" destId="{46AC761B-5125-4491-8123-69D4006EF8E2}" srcOrd="0" destOrd="0" presId="urn:microsoft.com/office/officeart/2005/8/layout/chevronAccent+Icon"/>
    <dgm:cxn modelId="{57B14052-48E0-4DD2-B6DB-3D00F0E72E6D}" srcId="{E61A92AF-0750-4920-9698-78545F3F5C07}" destId="{F0B8AAB6-B27D-4CF8-869C-A77C3BC64DCF}" srcOrd="5" destOrd="0" parTransId="{70305607-8E61-43A4-A49E-F1699F751692}" sibTransId="{A5ACB564-AF71-4351-AEF0-39A99DEAF7C0}"/>
    <dgm:cxn modelId="{F84BE452-5A29-4130-A3BB-B9A24F888269}" type="presOf" srcId="{963A521E-CB6B-4106-8B06-B8FEB73D72F7}" destId="{DFFFBB17-196F-431C-8EB2-CD744DC8521B}" srcOrd="0" destOrd="0" presId="urn:microsoft.com/office/officeart/2005/8/layout/chevronAccent+Icon"/>
    <dgm:cxn modelId="{F228EE54-39CA-4360-9AB9-D4FE807AFF85}" srcId="{E61A92AF-0750-4920-9698-78545F3F5C07}" destId="{963A521E-CB6B-4106-8B06-B8FEB73D72F7}" srcOrd="0" destOrd="0" parTransId="{DDFD3281-0C86-44FC-9BB5-E7F0C23D9B0B}" sibTransId="{0194CE7F-CB56-49C7-AA80-E6455DD65886}"/>
    <dgm:cxn modelId="{66021F8F-FAD6-4539-A27C-F72858E9B0C3}" type="presOf" srcId="{F0B8AAB6-B27D-4CF8-869C-A77C3BC64DCF}" destId="{A2D61E19-A7B9-4BED-B002-039D8B0AA283}" srcOrd="0" destOrd="0" presId="urn:microsoft.com/office/officeart/2005/8/layout/chevronAccent+Icon"/>
    <dgm:cxn modelId="{2F57DA8F-D234-4298-BF36-FDD42D9A51E5}" srcId="{E61A92AF-0750-4920-9698-78545F3F5C07}" destId="{28706BB7-5938-4252-871E-2D0DF6843846}" srcOrd="1" destOrd="0" parTransId="{E86BC77A-DEF6-4368-B2FC-4AAE63C50303}" sibTransId="{4579B7E3-5B82-494A-A25F-6888B1ADE24A}"/>
    <dgm:cxn modelId="{79A4F194-D437-446E-8E34-7726DA9330AD}" srcId="{E61A92AF-0750-4920-9698-78545F3F5C07}" destId="{6521D0A5-6E15-42DA-A4EB-D59A26A007E0}" srcOrd="3" destOrd="0" parTransId="{A94AD30D-007E-4F23-801A-86F5BF87C575}" sibTransId="{746900E3-C45A-4AB9-A223-79D7AD63B90B}"/>
    <dgm:cxn modelId="{3C6E2A97-D607-42B8-83B3-F4A26AD77D1C}" type="presOf" srcId="{28706BB7-5938-4252-871E-2D0DF6843846}" destId="{3EA195BB-94C7-491A-9CF2-367B75B36B9C}" srcOrd="0" destOrd="0" presId="urn:microsoft.com/office/officeart/2005/8/layout/chevronAccent+Icon"/>
    <dgm:cxn modelId="{1AF070A9-A95D-4E25-AB19-238E78E0157D}" type="presOf" srcId="{6919E43A-C75D-4356-972D-39A5A9BFDC26}" destId="{34D5EBEF-A2F4-4364-96F5-143C8105B608}" srcOrd="0" destOrd="0" presId="urn:microsoft.com/office/officeart/2005/8/layout/chevronAccent+Icon"/>
    <dgm:cxn modelId="{DC9C90C0-31B8-418E-864E-6A53732EE5F9}" type="presOf" srcId="{E61A92AF-0750-4920-9698-78545F3F5C07}" destId="{075F86E0-3DA1-42F7-B048-F11B4F5E27A0}" srcOrd="0" destOrd="0" presId="urn:microsoft.com/office/officeart/2005/8/layout/chevronAccent+Icon"/>
    <dgm:cxn modelId="{8A02C7EA-6264-48D7-85F0-5B4AEAA85CE9}" type="presOf" srcId="{6521D0A5-6E15-42DA-A4EB-D59A26A007E0}" destId="{9F260E6D-F4C2-48D8-9005-CDA561903F91}" srcOrd="0" destOrd="0" presId="urn:microsoft.com/office/officeart/2005/8/layout/chevronAccent+Icon"/>
    <dgm:cxn modelId="{7156EDF7-49DA-4421-8AFA-864C73065792}" type="presParOf" srcId="{075F86E0-3DA1-42F7-B048-F11B4F5E27A0}" destId="{52B2182F-7FD4-4482-A7CD-B9B920069489}" srcOrd="0" destOrd="0" presId="urn:microsoft.com/office/officeart/2005/8/layout/chevronAccent+Icon"/>
    <dgm:cxn modelId="{A27F31BE-A646-4692-B094-C5401B68E1B8}" type="presParOf" srcId="{52B2182F-7FD4-4482-A7CD-B9B920069489}" destId="{E1A0D8F9-2920-4B3C-9830-6628329D15C9}" srcOrd="0" destOrd="0" presId="urn:microsoft.com/office/officeart/2005/8/layout/chevronAccent+Icon"/>
    <dgm:cxn modelId="{8CB5D2C0-F641-4334-991A-1AEA3E845CBF}" type="presParOf" srcId="{52B2182F-7FD4-4482-A7CD-B9B920069489}" destId="{DFFFBB17-196F-431C-8EB2-CD744DC8521B}" srcOrd="1" destOrd="0" presId="urn:microsoft.com/office/officeart/2005/8/layout/chevronAccent+Icon"/>
    <dgm:cxn modelId="{E0323A44-2196-4639-BF6E-22E67A803683}" type="presParOf" srcId="{075F86E0-3DA1-42F7-B048-F11B4F5E27A0}" destId="{F14D093A-3F34-40D8-8E93-EB417EB5B7DB}" srcOrd="1" destOrd="0" presId="urn:microsoft.com/office/officeart/2005/8/layout/chevronAccent+Icon"/>
    <dgm:cxn modelId="{287E52A1-325E-4493-94F6-CEE18CFB1BA5}" type="presParOf" srcId="{075F86E0-3DA1-42F7-B048-F11B4F5E27A0}" destId="{BD83118D-74F8-45C7-8FC6-CF8E9CCD3A86}" srcOrd="2" destOrd="0" presId="urn:microsoft.com/office/officeart/2005/8/layout/chevronAccent+Icon"/>
    <dgm:cxn modelId="{F05E1EA9-5933-4E26-9B0A-1806256B3147}" type="presParOf" srcId="{BD83118D-74F8-45C7-8FC6-CF8E9CCD3A86}" destId="{00402D91-3CB5-4AF0-B2C0-F0E82605AFD8}" srcOrd="0" destOrd="0" presId="urn:microsoft.com/office/officeart/2005/8/layout/chevronAccent+Icon"/>
    <dgm:cxn modelId="{9DF5595D-80EE-4B93-B783-710180179F30}" type="presParOf" srcId="{BD83118D-74F8-45C7-8FC6-CF8E9CCD3A86}" destId="{3EA195BB-94C7-491A-9CF2-367B75B36B9C}" srcOrd="1" destOrd="0" presId="urn:microsoft.com/office/officeart/2005/8/layout/chevronAccent+Icon"/>
    <dgm:cxn modelId="{7694E3D3-FED9-49D4-91AF-460B153C4D6E}" type="presParOf" srcId="{075F86E0-3DA1-42F7-B048-F11B4F5E27A0}" destId="{C31F4990-2A04-48AE-82A0-4E882E04BAB7}" srcOrd="3" destOrd="0" presId="urn:microsoft.com/office/officeart/2005/8/layout/chevronAccent+Icon"/>
    <dgm:cxn modelId="{C209BF42-E706-41D9-8510-6C4A90F8C4AE}" type="presParOf" srcId="{075F86E0-3DA1-42F7-B048-F11B4F5E27A0}" destId="{F8772784-88B7-42F1-A798-9D683564BD4F}" srcOrd="4" destOrd="0" presId="urn:microsoft.com/office/officeart/2005/8/layout/chevronAccent+Icon"/>
    <dgm:cxn modelId="{B222363F-F855-4D13-9336-33632330D348}" type="presParOf" srcId="{F8772784-88B7-42F1-A798-9D683564BD4F}" destId="{CCA272AD-1D3E-48E6-AEDB-19E2A88D398D}" srcOrd="0" destOrd="0" presId="urn:microsoft.com/office/officeart/2005/8/layout/chevronAccent+Icon"/>
    <dgm:cxn modelId="{03525D1E-1DEA-442C-9A1C-7DA3F6740D76}" type="presParOf" srcId="{F8772784-88B7-42F1-A798-9D683564BD4F}" destId="{34D5EBEF-A2F4-4364-96F5-143C8105B608}" srcOrd="1" destOrd="0" presId="urn:microsoft.com/office/officeart/2005/8/layout/chevronAccent+Icon"/>
    <dgm:cxn modelId="{816D53FD-ABBE-4C01-ABD1-66326BD991AB}" type="presParOf" srcId="{075F86E0-3DA1-42F7-B048-F11B4F5E27A0}" destId="{0BA7C16A-5649-4C82-8599-C763D4C45D44}" srcOrd="5" destOrd="0" presId="urn:microsoft.com/office/officeart/2005/8/layout/chevronAccent+Icon"/>
    <dgm:cxn modelId="{AF073911-EB8E-47DC-B070-FA5B0DEDF814}" type="presParOf" srcId="{075F86E0-3DA1-42F7-B048-F11B4F5E27A0}" destId="{18E4D529-1E2C-4AD0-9E90-EB3530331387}" srcOrd="6" destOrd="0" presId="urn:microsoft.com/office/officeart/2005/8/layout/chevronAccent+Icon"/>
    <dgm:cxn modelId="{6163487B-02F6-4DC8-B8CA-79249429B27C}" type="presParOf" srcId="{18E4D529-1E2C-4AD0-9E90-EB3530331387}" destId="{6BB68E9A-7A95-473D-B0C9-62DDB54332FC}" srcOrd="0" destOrd="0" presId="urn:microsoft.com/office/officeart/2005/8/layout/chevronAccent+Icon"/>
    <dgm:cxn modelId="{47E3663E-A435-4855-B800-570195951C71}" type="presParOf" srcId="{18E4D529-1E2C-4AD0-9E90-EB3530331387}" destId="{9F260E6D-F4C2-48D8-9005-CDA561903F91}" srcOrd="1" destOrd="0" presId="urn:microsoft.com/office/officeart/2005/8/layout/chevronAccent+Icon"/>
    <dgm:cxn modelId="{ADA3BCCA-3358-479F-9082-26EF4119F59F}" type="presParOf" srcId="{075F86E0-3DA1-42F7-B048-F11B4F5E27A0}" destId="{0C0CD330-EABF-4E41-AF0F-19509B75690F}" srcOrd="7" destOrd="0" presId="urn:microsoft.com/office/officeart/2005/8/layout/chevronAccent+Icon"/>
    <dgm:cxn modelId="{2E2C9B40-FD91-4821-8311-B1C2B13395A1}" type="presParOf" srcId="{075F86E0-3DA1-42F7-B048-F11B4F5E27A0}" destId="{7749EB29-EBA7-45CB-8D40-E7B482AC9720}" srcOrd="8" destOrd="0" presId="urn:microsoft.com/office/officeart/2005/8/layout/chevronAccent+Icon"/>
    <dgm:cxn modelId="{F5576A6B-A898-4FEC-8A40-EA6F72250AE6}" type="presParOf" srcId="{7749EB29-EBA7-45CB-8D40-E7B482AC9720}" destId="{80B7653C-1BF2-41FB-83F8-05A09A94899F}" srcOrd="0" destOrd="0" presId="urn:microsoft.com/office/officeart/2005/8/layout/chevronAccent+Icon"/>
    <dgm:cxn modelId="{38E32AD2-E815-427A-93EE-8ECDD38C9227}" type="presParOf" srcId="{7749EB29-EBA7-45CB-8D40-E7B482AC9720}" destId="{1C663408-BEF3-4A56-AF85-4CF4ACB62A49}" srcOrd="1" destOrd="0" presId="urn:microsoft.com/office/officeart/2005/8/layout/chevronAccent+Icon"/>
    <dgm:cxn modelId="{8562D80D-EA42-4082-A18D-A4672CC36FC4}" type="presParOf" srcId="{075F86E0-3DA1-42F7-B048-F11B4F5E27A0}" destId="{CD918767-00D8-48F6-805A-332BB229012A}" srcOrd="9" destOrd="0" presId="urn:microsoft.com/office/officeart/2005/8/layout/chevronAccent+Icon"/>
    <dgm:cxn modelId="{F68F2C4D-8B62-40FD-8EAA-039C7C963BA4}" type="presParOf" srcId="{075F86E0-3DA1-42F7-B048-F11B4F5E27A0}" destId="{E03EF6F8-304E-4C89-9EF2-7A000E77B3A3}" srcOrd="10" destOrd="0" presId="urn:microsoft.com/office/officeart/2005/8/layout/chevronAccent+Icon"/>
    <dgm:cxn modelId="{E44589B5-72E5-4877-9892-FF0FAF6DB4AD}" type="presParOf" srcId="{E03EF6F8-304E-4C89-9EF2-7A000E77B3A3}" destId="{EA70CAE0-6A81-40E2-926D-D7F063009FF5}" srcOrd="0" destOrd="0" presId="urn:microsoft.com/office/officeart/2005/8/layout/chevronAccent+Icon"/>
    <dgm:cxn modelId="{5B3F2869-C89E-4151-B7DC-2C52CAC10124}" type="presParOf" srcId="{E03EF6F8-304E-4C89-9EF2-7A000E77B3A3}" destId="{A2D61E19-A7B9-4BED-B002-039D8B0AA283}" srcOrd="1" destOrd="0" presId="urn:microsoft.com/office/officeart/2005/8/layout/chevronAccent+Icon"/>
    <dgm:cxn modelId="{1402C0C7-B5FF-4B4A-A3A5-E8558082291B}" type="presParOf" srcId="{075F86E0-3DA1-42F7-B048-F11B4F5E27A0}" destId="{02964F60-32C3-4806-BD12-07FC707C723E}" srcOrd="11" destOrd="0" presId="urn:microsoft.com/office/officeart/2005/8/layout/chevronAccent+Icon"/>
    <dgm:cxn modelId="{CD280562-2312-4D2A-B03B-666830BD66EE}" type="presParOf" srcId="{075F86E0-3DA1-42F7-B048-F11B4F5E27A0}" destId="{12B88603-C6C8-4BD8-82E8-531F3A5159BF}" srcOrd="12" destOrd="0" presId="urn:microsoft.com/office/officeart/2005/8/layout/chevronAccent+Icon"/>
    <dgm:cxn modelId="{3058682F-A4AC-40CD-8CF6-EE25D29C5F4D}" type="presParOf" srcId="{12B88603-C6C8-4BD8-82E8-531F3A5159BF}" destId="{C79411F2-89A5-4044-AE60-45022AC7A67B}" srcOrd="0" destOrd="0" presId="urn:microsoft.com/office/officeart/2005/8/layout/chevronAccent+Icon"/>
    <dgm:cxn modelId="{E1F88A8A-99C3-45D9-AFDD-84C04A7DB5FC}" type="presParOf" srcId="{12B88603-C6C8-4BD8-82E8-531F3A5159BF}" destId="{46AC761B-5125-4491-8123-69D4006EF8E2}"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AE67F-9AA6-4738-9921-6219F457A8AA}">
      <dsp:nvSpPr>
        <dsp:cNvPr id="0" name=""/>
        <dsp:cNvSpPr/>
      </dsp:nvSpPr>
      <dsp:spPr>
        <a:xfrm>
          <a:off x="4703918" y="2197124"/>
          <a:ext cx="952466" cy="538614"/>
        </a:xfrm>
        <a:custGeom>
          <a:avLst/>
          <a:gdLst/>
          <a:ahLst/>
          <a:cxnLst/>
          <a:rect l="0" t="0" r="0" b="0"/>
          <a:pathLst>
            <a:path>
              <a:moveTo>
                <a:pt x="952466" y="0"/>
              </a:moveTo>
              <a:lnTo>
                <a:pt x="0" y="538614"/>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386111-F7B4-4410-9657-A48770F7DB74}">
      <dsp:nvSpPr>
        <dsp:cNvPr id="0" name=""/>
        <dsp:cNvSpPr/>
      </dsp:nvSpPr>
      <dsp:spPr>
        <a:xfrm>
          <a:off x="5656384" y="2197124"/>
          <a:ext cx="5058811" cy="1241618"/>
        </a:xfrm>
        <a:custGeom>
          <a:avLst/>
          <a:gdLst/>
          <a:ahLst/>
          <a:cxnLst/>
          <a:rect l="0" t="0" r="0" b="0"/>
          <a:pathLst>
            <a:path>
              <a:moveTo>
                <a:pt x="0" y="0"/>
              </a:moveTo>
              <a:lnTo>
                <a:pt x="0" y="1116193"/>
              </a:lnTo>
              <a:lnTo>
                <a:pt x="5058811" y="1116193"/>
              </a:lnTo>
              <a:lnTo>
                <a:pt x="5058811" y="1241618"/>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268571-F485-450F-9846-C5AFD450AEF9}">
      <dsp:nvSpPr>
        <dsp:cNvPr id="0" name=""/>
        <dsp:cNvSpPr/>
      </dsp:nvSpPr>
      <dsp:spPr>
        <a:xfrm>
          <a:off x="5656384" y="2197124"/>
          <a:ext cx="3613436" cy="1241618"/>
        </a:xfrm>
        <a:custGeom>
          <a:avLst/>
          <a:gdLst/>
          <a:ahLst/>
          <a:cxnLst/>
          <a:rect l="0" t="0" r="0" b="0"/>
          <a:pathLst>
            <a:path>
              <a:moveTo>
                <a:pt x="0" y="0"/>
              </a:moveTo>
              <a:lnTo>
                <a:pt x="0" y="1116193"/>
              </a:lnTo>
              <a:lnTo>
                <a:pt x="3613436" y="1116193"/>
              </a:lnTo>
              <a:lnTo>
                <a:pt x="3613436" y="1241618"/>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9BF2CA-3F34-4406-B978-865F4568E051}">
      <dsp:nvSpPr>
        <dsp:cNvPr id="0" name=""/>
        <dsp:cNvSpPr/>
      </dsp:nvSpPr>
      <dsp:spPr>
        <a:xfrm>
          <a:off x="5656384" y="2197124"/>
          <a:ext cx="2168062" cy="1241618"/>
        </a:xfrm>
        <a:custGeom>
          <a:avLst/>
          <a:gdLst/>
          <a:ahLst/>
          <a:cxnLst/>
          <a:rect l="0" t="0" r="0" b="0"/>
          <a:pathLst>
            <a:path>
              <a:moveTo>
                <a:pt x="0" y="0"/>
              </a:moveTo>
              <a:lnTo>
                <a:pt x="0" y="1116193"/>
              </a:lnTo>
              <a:lnTo>
                <a:pt x="2168062" y="1116193"/>
              </a:lnTo>
              <a:lnTo>
                <a:pt x="2168062" y="1241618"/>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451764-A63E-4BF9-9202-316958F89E6E}">
      <dsp:nvSpPr>
        <dsp:cNvPr id="0" name=""/>
        <dsp:cNvSpPr/>
      </dsp:nvSpPr>
      <dsp:spPr>
        <a:xfrm>
          <a:off x="5656384" y="2197124"/>
          <a:ext cx="722687" cy="1241618"/>
        </a:xfrm>
        <a:custGeom>
          <a:avLst/>
          <a:gdLst/>
          <a:ahLst/>
          <a:cxnLst/>
          <a:rect l="0" t="0" r="0" b="0"/>
          <a:pathLst>
            <a:path>
              <a:moveTo>
                <a:pt x="0" y="0"/>
              </a:moveTo>
              <a:lnTo>
                <a:pt x="0" y="1116193"/>
              </a:lnTo>
              <a:lnTo>
                <a:pt x="722687" y="1116193"/>
              </a:lnTo>
              <a:lnTo>
                <a:pt x="722687" y="1241618"/>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D4C660-F819-4AC8-AEF1-97F2DC54C0DF}">
      <dsp:nvSpPr>
        <dsp:cNvPr id="0" name=""/>
        <dsp:cNvSpPr/>
      </dsp:nvSpPr>
      <dsp:spPr>
        <a:xfrm>
          <a:off x="4933697" y="2197124"/>
          <a:ext cx="722687" cy="1241618"/>
        </a:xfrm>
        <a:custGeom>
          <a:avLst/>
          <a:gdLst/>
          <a:ahLst/>
          <a:cxnLst/>
          <a:rect l="0" t="0" r="0" b="0"/>
          <a:pathLst>
            <a:path>
              <a:moveTo>
                <a:pt x="722687" y="0"/>
              </a:moveTo>
              <a:lnTo>
                <a:pt x="722687" y="1116193"/>
              </a:lnTo>
              <a:lnTo>
                <a:pt x="0" y="1116193"/>
              </a:lnTo>
              <a:lnTo>
                <a:pt x="0" y="1241618"/>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73153-C14F-44E3-BD0B-8DB8AE01EA16}">
      <dsp:nvSpPr>
        <dsp:cNvPr id="0" name=""/>
        <dsp:cNvSpPr/>
      </dsp:nvSpPr>
      <dsp:spPr>
        <a:xfrm>
          <a:off x="3488322" y="2197124"/>
          <a:ext cx="2168062" cy="1241618"/>
        </a:xfrm>
        <a:custGeom>
          <a:avLst/>
          <a:gdLst/>
          <a:ahLst/>
          <a:cxnLst/>
          <a:rect l="0" t="0" r="0" b="0"/>
          <a:pathLst>
            <a:path>
              <a:moveTo>
                <a:pt x="2168062" y="0"/>
              </a:moveTo>
              <a:lnTo>
                <a:pt x="2168062" y="1116193"/>
              </a:lnTo>
              <a:lnTo>
                <a:pt x="0" y="1116193"/>
              </a:lnTo>
              <a:lnTo>
                <a:pt x="0" y="1241618"/>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058AF1-EA7B-45A1-AA97-AD85D77A19D9}">
      <dsp:nvSpPr>
        <dsp:cNvPr id="0" name=""/>
        <dsp:cNvSpPr/>
      </dsp:nvSpPr>
      <dsp:spPr>
        <a:xfrm>
          <a:off x="2042947" y="2197124"/>
          <a:ext cx="3613436" cy="1241618"/>
        </a:xfrm>
        <a:custGeom>
          <a:avLst/>
          <a:gdLst/>
          <a:ahLst/>
          <a:cxnLst/>
          <a:rect l="0" t="0" r="0" b="0"/>
          <a:pathLst>
            <a:path>
              <a:moveTo>
                <a:pt x="3613436" y="0"/>
              </a:moveTo>
              <a:lnTo>
                <a:pt x="3613436" y="1116193"/>
              </a:lnTo>
              <a:lnTo>
                <a:pt x="0" y="1116193"/>
              </a:lnTo>
              <a:lnTo>
                <a:pt x="0" y="1241618"/>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7DD9A6-006E-4D39-9DF6-1B09041AF18B}">
      <dsp:nvSpPr>
        <dsp:cNvPr id="0" name=""/>
        <dsp:cNvSpPr/>
      </dsp:nvSpPr>
      <dsp:spPr>
        <a:xfrm>
          <a:off x="597572" y="2197124"/>
          <a:ext cx="5058811" cy="1241618"/>
        </a:xfrm>
        <a:custGeom>
          <a:avLst/>
          <a:gdLst/>
          <a:ahLst/>
          <a:cxnLst/>
          <a:rect l="0" t="0" r="0" b="0"/>
          <a:pathLst>
            <a:path>
              <a:moveTo>
                <a:pt x="5058811" y="0"/>
              </a:moveTo>
              <a:lnTo>
                <a:pt x="5058811" y="1116193"/>
              </a:lnTo>
              <a:lnTo>
                <a:pt x="0" y="1116193"/>
              </a:lnTo>
              <a:lnTo>
                <a:pt x="0" y="1241618"/>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C8CD48-7AC3-429F-9AF0-30FF2A6D65CE}">
      <dsp:nvSpPr>
        <dsp:cNvPr id="0" name=""/>
        <dsp:cNvSpPr/>
      </dsp:nvSpPr>
      <dsp:spPr>
        <a:xfrm>
          <a:off x="4290648" y="1309717"/>
          <a:ext cx="2731471" cy="887406"/>
        </a:xfrm>
        <a:prstGeom prst="rect">
          <a:avLst/>
        </a:prstGeom>
        <a:gradFill rotWithShape="0">
          <a:gsLst>
            <a:gs pos="0">
              <a:schemeClr val="accent4">
                <a:shade val="80000"/>
                <a:hueOff val="0"/>
                <a:satOff val="0"/>
                <a:lumOff val="0"/>
                <a:alphaOff val="0"/>
                <a:lumMod val="110000"/>
                <a:satMod val="105000"/>
                <a:tint val="67000"/>
              </a:schemeClr>
            </a:gs>
            <a:gs pos="50000">
              <a:schemeClr val="accent4">
                <a:shade val="80000"/>
                <a:hueOff val="0"/>
                <a:satOff val="0"/>
                <a:lumOff val="0"/>
                <a:alphaOff val="0"/>
                <a:lumMod val="105000"/>
                <a:satMod val="103000"/>
                <a:tint val="73000"/>
              </a:schemeClr>
            </a:gs>
            <a:gs pos="100000">
              <a:schemeClr val="accent4">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Board Members &amp; Officers</a:t>
          </a:r>
        </a:p>
      </dsp:txBody>
      <dsp:txXfrm>
        <a:off x="4290648" y="1309717"/>
        <a:ext cx="2731471" cy="887406"/>
      </dsp:txXfrm>
    </dsp:sp>
    <dsp:sp modelId="{E1707AB4-CF0E-49F7-A6E0-866A4FA2B468}">
      <dsp:nvSpPr>
        <dsp:cNvPr id="0" name=""/>
        <dsp:cNvSpPr/>
      </dsp:nvSpPr>
      <dsp:spPr>
        <a:xfrm>
          <a:off x="310" y="3438742"/>
          <a:ext cx="1194524" cy="597262"/>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Executive</a:t>
          </a:r>
        </a:p>
      </dsp:txBody>
      <dsp:txXfrm>
        <a:off x="310" y="3438742"/>
        <a:ext cx="1194524" cy="597262"/>
      </dsp:txXfrm>
    </dsp:sp>
    <dsp:sp modelId="{569B693D-A52C-4CF3-B5EB-A66F9C73F291}">
      <dsp:nvSpPr>
        <dsp:cNvPr id="0" name=""/>
        <dsp:cNvSpPr/>
      </dsp:nvSpPr>
      <dsp:spPr>
        <a:xfrm>
          <a:off x="1445685" y="3438742"/>
          <a:ext cx="1194524" cy="597262"/>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Market Development</a:t>
          </a:r>
        </a:p>
      </dsp:txBody>
      <dsp:txXfrm>
        <a:off x="1445685" y="3438742"/>
        <a:ext cx="1194524" cy="597262"/>
      </dsp:txXfrm>
    </dsp:sp>
    <dsp:sp modelId="{846B1060-485E-4B06-A316-D7DC4FEAA45A}">
      <dsp:nvSpPr>
        <dsp:cNvPr id="0" name=""/>
        <dsp:cNvSpPr/>
      </dsp:nvSpPr>
      <dsp:spPr>
        <a:xfrm>
          <a:off x="2891060" y="3438742"/>
          <a:ext cx="1194524" cy="597262"/>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Grades &amp; Standards</a:t>
          </a:r>
        </a:p>
      </dsp:txBody>
      <dsp:txXfrm>
        <a:off x="2891060" y="3438742"/>
        <a:ext cx="1194524" cy="597262"/>
      </dsp:txXfrm>
    </dsp:sp>
    <dsp:sp modelId="{9DC79626-8FDB-4B89-B622-24C1D8B25AB3}">
      <dsp:nvSpPr>
        <dsp:cNvPr id="0" name=""/>
        <dsp:cNvSpPr/>
      </dsp:nvSpPr>
      <dsp:spPr>
        <a:xfrm>
          <a:off x="4336434" y="3438742"/>
          <a:ext cx="1194524" cy="597262"/>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Audit</a:t>
          </a:r>
        </a:p>
      </dsp:txBody>
      <dsp:txXfrm>
        <a:off x="4336434" y="3438742"/>
        <a:ext cx="1194524" cy="597262"/>
      </dsp:txXfrm>
    </dsp:sp>
    <dsp:sp modelId="{F9C21026-856D-4804-9C85-76413DEAA739}">
      <dsp:nvSpPr>
        <dsp:cNvPr id="0" name=""/>
        <dsp:cNvSpPr/>
      </dsp:nvSpPr>
      <dsp:spPr>
        <a:xfrm>
          <a:off x="5781809" y="3438742"/>
          <a:ext cx="1194524" cy="597262"/>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Diversity</a:t>
          </a:r>
        </a:p>
      </dsp:txBody>
      <dsp:txXfrm>
        <a:off x="5781809" y="3438742"/>
        <a:ext cx="1194524" cy="597262"/>
      </dsp:txXfrm>
    </dsp:sp>
    <dsp:sp modelId="{18C65ABF-CF82-457E-9CB9-20441C2121FB}">
      <dsp:nvSpPr>
        <dsp:cNvPr id="0" name=""/>
        <dsp:cNvSpPr/>
      </dsp:nvSpPr>
      <dsp:spPr>
        <a:xfrm>
          <a:off x="7227184" y="3438742"/>
          <a:ext cx="1194524" cy="597262"/>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Export</a:t>
          </a:r>
        </a:p>
      </dsp:txBody>
      <dsp:txXfrm>
        <a:off x="7227184" y="3438742"/>
        <a:ext cx="1194524" cy="597262"/>
      </dsp:txXfrm>
    </dsp:sp>
    <dsp:sp modelId="{319BAEE5-4AB1-4A04-9514-ABAE858B2EFF}">
      <dsp:nvSpPr>
        <dsp:cNvPr id="0" name=""/>
        <dsp:cNvSpPr/>
      </dsp:nvSpPr>
      <dsp:spPr>
        <a:xfrm>
          <a:off x="8672559" y="3438742"/>
          <a:ext cx="1194524" cy="597262"/>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Industry Communications</a:t>
          </a:r>
        </a:p>
      </dsp:txBody>
      <dsp:txXfrm>
        <a:off x="8672559" y="3438742"/>
        <a:ext cx="1194524" cy="597262"/>
      </dsp:txXfrm>
    </dsp:sp>
    <dsp:sp modelId="{BACE3FFA-FA80-441B-B3CF-375F2B4A1316}">
      <dsp:nvSpPr>
        <dsp:cNvPr id="0" name=""/>
        <dsp:cNvSpPr/>
      </dsp:nvSpPr>
      <dsp:spPr>
        <a:xfrm>
          <a:off x="10117933" y="3438742"/>
          <a:ext cx="1194524" cy="597262"/>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Marketing Order Revision Committee</a:t>
          </a:r>
        </a:p>
      </dsp:txBody>
      <dsp:txXfrm>
        <a:off x="10117933" y="3438742"/>
        <a:ext cx="1194524" cy="597262"/>
      </dsp:txXfrm>
    </dsp:sp>
    <dsp:sp modelId="{2BFD5C64-4FB1-42B4-8218-4ABE60977A90}">
      <dsp:nvSpPr>
        <dsp:cNvPr id="0" name=""/>
        <dsp:cNvSpPr/>
      </dsp:nvSpPr>
      <dsp:spPr>
        <a:xfrm>
          <a:off x="4703918" y="2365779"/>
          <a:ext cx="1938868" cy="739918"/>
        </a:xfrm>
        <a:prstGeom prst="rect">
          <a:avLst/>
        </a:prstGeom>
        <a:gradFill rotWithShape="0">
          <a:gsLst>
            <a:gs pos="0">
              <a:schemeClr val="accent4">
                <a:shade val="80000"/>
                <a:hueOff val="0"/>
                <a:satOff val="0"/>
                <a:lumOff val="0"/>
                <a:alphaOff val="0"/>
                <a:lumMod val="110000"/>
                <a:satMod val="105000"/>
                <a:tint val="67000"/>
              </a:schemeClr>
            </a:gs>
            <a:gs pos="50000">
              <a:schemeClr val="accent4">
                <a:shade val="80000"/>
                <a:hueOff val="0"/>
                <a:satOff val="0"/>
                <a:lumOff val="0"/>
                <a:alphaOff val="0"/>
                <a:lumMod val="105000"/>
                <a:satMod val="103000"/>
                <a:tint val="73000"/>
              </a:schemeClr>
            </a:gs>
            <a:gs pos="100000">
              <a:schemeClr val="accent4">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Committees</a:t>
          </a:r>
        </a:p>
      </dsp:txBody>
      <dsp:txXfrm>
        <a:off x="4703918" y="2365779"/>
        <a:ext cx="1938868" cy="739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92678-EC73-4BCE-800B-8F4E8E9397F0}">
      <dsp:nvSpPr>
        <dsp:cNvPr id="0" name=""/>
        <dsp:cNvSpPr/>
      </dsp:nvSpPr>
      <dsp:spPr>
        <a:xfrm>
          <a:off x="5244" y="1717533"/>
          <a:ext cx="2384407" cy="82080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dirty="0"/>
            <a:t>Producers</a:t>
          </a:r>
        </a:p>
      </dsp:txBody>
      <dsp:txXfrm>
        <a:off x="5244" y="1717533"/>
        <a:ext cx="2384407" cy="547200"/>
      </dsp:txXfrm>
    </dsp:sp>
    <dsp:sp modelId="{DAED2473-830D-4246-804F-EE0C66C11481}">
      <dsp:nvSpPr>
        <dsp:cNvPr id="0" name=""/>
        <dsp:cNvSpPr/>
      </dsp:nvSpPr>
      <dsp:spPr>
        <a:xfrm>
          <a:off x="493616" y="2264733"/>
          <a:ext cx="2384407" cy="14364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Grow the Product &amp; Sell to Handlers</a:t>
          </a:r>
        </a:p>
      </dsp:txBody>
      <dsp:txXfrm>
        <a:off x="535687" y="2306804"/>
        <a:ext cx="2300265" cy="1352258"/>
      </dsp:txXfrm>
    </dsp:sp>
    <dsp:sp modelId="{E0C76AD6-5286-4EDD-9DA0-1F281B4B4D66}">
      <dsp:nvSpPr>
        <dsp:cNvPr id="0" name=""/>
        <dsp:cNvSpPr/>
      </dsp:nvSpPr>
      <dsp:spPr>
        <a:xfrm>
          <a:off x="2751118" y="1694309"/>
          <a:ext cx="766311" cy="593648"/>
        </a:xfrm>
        <a:prstGeom prst="rightArrow">
          <a:avLst>
            <a:gd name="adj1" fmla="val 60000"/>
            <a:gd name="adj2" fmla="val 50000"/>
          </a:avLst>
        </a:prstGeom>
        <a:gradFill rotWithShape="0">
          <a:gsLst>
            <a:gs pos="0">
              <a:schemeClr val="accent4">
                <a:tint val="60000"/>
                <a:hueOff val="0"/>
                <a:satOff val="0"/>
                <a:lumOff val="0"/>
                <a:alphaOff val="0"/>
                <a:lumMod val="110000"/>
                <a:satMod val="105000"/>
                <a:tint val="67000"/>
              </a:schemeClr>
            </a:gs>
            <a:gs pos="50000">
              <a:schemeClr val="accent4">
                <a:tint val="60000"/>
                <a:hueOff val="0"/>
                <a:satOff val="0"/>
                <a:lumOff val="0"/>
                <a:alphaOff val="0"/>
                <a:lumMod val="105000"/>
                <a:satMod val="103000"/>
                <a:tint val="73000"/>
              </a:schemeClr>
            </a:gs>
            <a:gs pos="100000">
              <a:schemeClr val="accent4">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751118" y="1813039"/>
        <a:ext cx="588217" cy="356188"/>
      </dsp:txXfrm>
    </dsp:sp>
    <dsp:sp modelId="{7203B36A-A488-4F3B-90C4-47F4624F715E}">
      <dsp:nvSpPr>
        <dsp:cNvPr id="0" name=""/>
        <dsp:cNvSpPr/>
      </dsp:nvSpPr>
      <dsp:spPr>
        <a:xfrm>
          <a:off x="3835521" y="1717533"/>
          <a:ext cx="2384407" cy="82080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dirty="0"/>
            <a:t>Processors/Handlers</a:t>
          </a:r>
        </a:p>
      </dsp:txBody>
      <dsp:txXfrm>
        <a:off x="3835521" y="1717533"/>
        <a:ext cx="2384407" cy="547200"/>
      </dsp:txXfrm>
    </dsp:sp>
    <dsp:sp modelId="{03631366-288C-4A5C-A07B-7FAC0D0CD9C2}">
      <dsp:nvSpPr>
        <dsp:cNvPr id="0" name=""/>
        <dsp:cNvSpPr/>
      </dsp:nvSpPr>
      <dsp:spPr>
        <a:xfrm>
          <a:off x="4323894" y="2264733"/>
          <a:ext cx="2384407" cy="14364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Acquire the product &amp; put into the channels of commerce</a:t>
          </a:r>
        </a:p>
      </dsp:txBody>
      <dsp:txXfrm>
        <a:off x="4365965" y="2306804"/>
        <a:ext cx="2300265" cy="1352258"/>
      </dsp:txXfrm>
    </dsp:sp>
    <dsp:sp modelId="{17D988E0-9452-478F-AAC6-5B37D949FDEF}">
      <dsp:nvSpPr>
        <dsp:cNvPr id="0" name=""/>
        <dsp:cNvSpPr/>
      </dsp:nvSpPr>
      <dsp:spPr>
        <a:xfrm>
          <a:off x="6581396" y="1694309"/>
          <a:ext cx="766311" cy="593648"/>
        </a:xfrm>
        <a:prstGeom prst="rightArrow">
          <a:avLst>
            <a:gd name="adj1" fmla="val 60000"/>
            <a:gd name="adj2" fmla="val 50000"/>
          </a:avLst>
        </a:prstGeom>
        <a:gradFill rotWithShape="0">
          <a:gsLst>
            <a:gs pos="0">
              <a:schemeClr val="accent4">
                <a:tint val="60000"/>
                <a:hueOff val="0"/>
                <a:satOff val="0"/>
                <a:lumOff val="0"/>
                <a:alphaOff val="0"/>
                <a:lumMod val="110000"/>
                <a:satMod val="105000"/>
                <a:tint val="67000"/>
              </a:schemeClr>
            </a:gs>
            <a:gs pos="50000">
              <a:schemeClr val="accent4">
                <a:tint val="60000"/>
                <a:hueOff val="0"/>
                <a:satOff val="0"/>
                <a:lumOff val="0"/>
                <a:alphaOff val="0"/>
                <a:lumMod val="105000"/>
                <a:satMod val="103000"/>
                <a:tint val="73000"/>
              </a:schemeClr>
            </a:gs>
            <a:gs pos="100000">
              <a:schemeClr val="accent4">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581396" y="1813039"/>
        <a:ext cx="588217" cy="356188"/>
      </dsp:txXfrm>
    </dsp:sp>
    <dsp:sp modelId="{E84DBE1D-54B8-4E3A-ACE9-7C181B40C011}">
      <dsp:nvSpPr>
        <dsp:cNvPr id="0" name=""/>
        <dsp:cNvSpPr/>
      </dsp:nvSpPr>
      <dsp:spPr>
        <a:xfrm>
          <a:off x="7665798" y="1717533"/>
          <a:ext cx="2384407" cy="82080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dirty="0"/>
            <a:t>Customer</a:t>
          </a:r>
        </a:p>
      </dsp:txBody>
      <dsp:txXfrm>
        <a:off x="7665798" y="1717533"/>
        <a:ext cx="2384407" cy="547200"/>
      </dsp:txXfrm>
    </dsp:sp>
    <dsp:sp modelId="{6F144C1C-D377-4DA2-A324-BF4E5F7BCE56}">
      <dsp:nvSpPr>
        <dsp:cNvPr id="0" name=""/>
        <dsp:cNvSpPr/>
      </dsp:nvSpPr>
      <dsp:spPr>
        <a:xfrm>
          <a:off x="8154171" y="2264733"/>
          <a:ext cx="2384407" cy="14364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Purchaser of the product</a:t>
          </a:r>
        </a:p>
      </dsp:txBody>
      <dsp:txXfrm>
        <a:off x="8196242" y="2306804"/>
        <a:ext cx="2300265" cy="13522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04D01-598B-48F5-8233-329E9A261CFB}">
      <dsp:nvSpPr>
        <dsp:cNvPr id="0" name=""/>
        <dsp:cNvSpPr/>
      </dsp:nvSpPr>
      <dsp:spPr>
        <a:xfrm>
          <a:off x="0" y="1778335"/>
          <a:ext cx="6816047" cy="831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E5F09E-CAED-4F1F-80A5-AB5BBB7B1169}">
      <dsp:nvSpPr>
        <dsp:cNvPr id="0" name=""/>
        <dsp:cNvSpPr/>
      </dsp:nvSpPr>
      <dsp:spPr>
        <a:xfrm>
          <a:off x="340802" y="1291255"/>
          <a:ext cx="4771232" cy="974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1" tIns="0" rIns="180341" bIns="0" numCol="1" spcCol="1270" anchor="ctr" anchorCtr="0">
          <a:noAutofit/>
        </a:bodyPr>
        <a:lstStyle/>
        <a:p>
          <a:pPr marL="0" lvl="0" indent="0" algn="l" defTabSz="1466850">
            <a:lnSpc>
              <a:spcPct val="90000"/>
            </a:lnSpc>
            <a:spcBef>
              <a:spcPct val="0"/>
            </a:spcBef>
            <a:spcAft>
              <a:spcPct val="35000"/>
            </a:spcAft>
            <a:buNone/>
          </a:pPr>
          <a:r>
            <a:rPr lang="en-US" sz="3300" kern="1200" dirty="0"/>
            <a:t>4,400+ Growers</a:t>
          </a:r>
        </a:p>
      </dsp:txBody>
      <dsp:txXfrm>
        <a:off x="388357" y="1338810"/>
        <a:ext cx="4676122" cy="879050"/>
      </dsp:txXfrm>
    </dsp:sp>
    <dsp:sp modelId="{FE26297A-3788-45F2-95E2-B6327BBFD69D}">
      <dsp:nvSpPr>
        <dsp:cNvPr id="0" name=""/>
        <dsp:cNvSpPr/>
      </dsp:nvSpPr>
      <dsp:spPr>
        <a:xfrm>
          <a:off x="0" y="3275215"/>
          <a:ext cx="6816047" cy="831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646838-6F87-43D8-B49A-1B9A23AB5F4B}">
      <dsp:nvSpPr>
        <dsp:cNvPr id="0" name=""/>
        <dsp:cNvSpPr/>
      </dsp:nvSpPr>
      <dsp:spPr>
        <a:xfrm>
          <a:off x="340802" y="2788135"/>
          <a:ext cx="4771232" cy="974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1" tIns="0" rIns="180341" bIns="0" numCol="1" spcCol="1270" anchor="ctr" anchorCtr="0">
          <a:noAutofit/>
        </a:bodyPr>
        <a:lstStyle/>
        <a:p>
          <a:pPr marL="0" lvl="0" indent="0" algn="l" defTabSz="1466850">
            <a:lnSpc>
              <a:spcPct val="90000"/>
            </a:lnSpc>
            <a:spcBef>
              <a:spcPct val="0"/>
            </a:spcBef>
            <a:spcAft>
              <a:spcPct val="35000"/>
            </a:spcAft>
            <a:buNone/>
          </a:pPr>
          <a:r>
            <a:rPr lang="en-US" sz="3300" kern="1200" dirty="0"/>
            <a:t>92 Handlers (Processors)</a:t>
          </a:r>
        </a:p>
      </dsp:txBody>
      <dsp:txXfrm>
        <a:off x="388357" y="2835690"/>
        <a:ext cx="4676122" cy="879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0D8F9-2920-4B3C-9830-6628329D15C9}">
      <dsp:nvSpPr>
        <dsp:cNvPr id="0" name=""/>
        <dsp:cNvSpPr/>
      </dsp:nvSpPr>
      <dsp:spPr>
        <a:xfrm>
          <a:off x="3943" y="1857381"/>
          <a:ext cx="1319327" cy="509260"/>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FBB17-196F-431C-8EB2-CD744DC8521B}">
      <dsp:nvSpPr>
        <dsp:cNvPr id="0" name=""/>
        <dsp:cNvSpPr/>
      </dsp:nvSpPr>
      <dsp:spPr>
        <a:xfrm>
          <a:off x="355764" y="1984696"/>
          <a:ext cx="1114099" cy="5092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Growing</a:t>
          </a:r>
        </a:p>
      </dsp:txBody>
      <dsp:txXfrm>
        <a:off x="370680" y="1999612"/>
        <a:ext cx="1084267" cy="479428"/>
      </dsp:txXfrm>
    </dsp:sp>
    <dsp:sp modelId="{00402D91-3CB5-4AF0-B2C0-F0E82605AFD8}">
      <dsp:nvSpPr>
        <dsp:cNvPr id="0" name=""/>
        <dsp:cNvSpPr/>
      </dsp:nvSpPr>
      <dsp:spPr>
        <a:xfrm>
          <a:off x="1510908" y="1857381"/>
          <a:ext cx="1319327" cy="509260"/>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A195BB-94C7-491A-9CF2-367B75B36B9C}">
      <dsp:nvSpPr>
        <dsp:cNvPr id="0" name=""/>
        <dsp:cNvSpPr/>
      </dsp:nvSpPr>
      <dsp:spPr>
        <a:xfrm>
          <a:off x="1862729" y="1984696"/>
          <a:ext cx="1114099" cy="5092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Harvesting</a:t>
          </a:r>
        </a:p>
      </dsp:txBody>
      <dsp:txXfrm>
        <a:off x="1877645" y="1999612"/>
        <a:ext cx="1084267" cy="479428"/>
      </dsp:txXfrm>
    </dsp:sp>
    <dsp:sp modelId="{CCA272AD-1D3E-48E6-AEDB-19E2A88D398D}">
      <dsp:nvSpPr>
        <dsp:cNvPr id="0" name=""/>
        <dsp:cNvSpPr/>
      </dsp:nvSpPr>
      <dsp:spPr>
        <a:xfrm>
          <a:off x="3017874" y="1857381"/>
          <a:ext cx="1319327" cy="509260"/>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D5EBEF-A2F4-4364-96F5-143C8105B608}">
      <dsp:nvSpPr>
        <dsp:cNvPr id="0" name=""/>
        <dsp:cNvSpPr/>
      </dsp:nvSpPr>
      <dsp:spPr>
        <a:xfrm>
          <a:off x="3369695" y="1984696"/>
          <a:ext cx="1114099" cy="5092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Hulling &amp;Drying</a:t>
          </a:r>
        </a:p>
      </dsp:txBody>
      <dsp:txXfrm>
        <a:off x="3384611" y="1999612"/>
        <a:ext cx="1084267" cy="479428"/>
      </dsp:txXfrm>
    </dsp:sp>
    <dsp:sp modelId="{6BB68E9A-7A95-473D-B0C9-62DDB54332FC}">
      <dsp:nvSpPr>
        <dsp:cNvPr id="0" name=""/>
        <dsp:cNvSpPr/>
      </dsp:nvSpPr>
      <dsp:spPr>
        <a:xfrm>
          <a:off x="4524840" y="1857381"/>
          <a:ext cx="1319327" cy="509260"/>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260E6D-F4C2-48D8-9005-CDA561903F91}">
      <dsp:nvSpPr>
        <dsp:cNvPr id="0" name=""/>
        <dsp:cNvSpPr/>
      </dsp:nvSpPr>
      <dsp:spPr>
        <a:xfrm>
          <a:off x="4876660" y="1984696"/>
          <a:ext cx="1114099" cy="5092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Processing</a:t>
          </a:r>
        </a:p>
      </dsp:txBody>
      <dsp:txXfrm>
        <a:off x="4891576" y="1999612"/>
        <a:ext cx="1084267" cy="479428"/>
      </dsp:txXfrm>
    </dsp:sp>
    <dsp:sp modelId="{80B7653C-1BF2-41FB-83F8-05A09A94899F}">
      <dsp:nvSpPr>
        <dsp:cNvPr id="0" name=""/>
        <dsp:cNvSpPr/>
      </dsp:nvSpPr>
      <dsp:spPr>
        <a:xfrm>
          <a:off x="6031805" y="1857381"/>
          <a:ext cx="1319327" cy="509260"/>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663408-BEF3-4A56-AF85-4CF4ACB62A49}">
      <dsp:nvSpPr>
        <dsp:cNvPr id="0" name=""/>
        <dsp:cNvSpPr/>
      </dsp:nvSpPr>
      <dsp:spPr>
        <a:xfrm>
          <a:off x="6383626" y="1984696"/>
          <a:ext cx="1114099" cy="5092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Storage</a:t>
          </a:r>
        </a:p>
      </dsp:txBody>
      <dsp:txXfrm>
        <a:off x="6398542" y="1999612"/>
        <a:ext cx="1084267" cy="479428"/>
      </dsp:txXfrm>
    </dsp:sp>
    <dsp:sp modelId="{EA70CAE0-6A81-40E2-926D-D7F063009FF5}">
      <dsp:nvSpPr>
        <dsp:cNvPr id="0" name=""/>
        <dsp:cNvSpPr/>
      </dsp:nvSpPr>
      <dsp:spPr>
        <a:xfrm>
          <a:off x="7538771" y="1857381"/>
          <a:ext cx="1319327" cy="509260"/>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61E19-A7B9-4BED-B002-039D8B0AA283}">
      <dsp:nvSpPr>
        <dsp:cNvPr id="0" name=""/>
        <dsp:cNvSpPr/>
      </dsp:nvSpPr>
      <dsp:spPr>
        <a:xfrm>
          <a:off x="7890592" y="1984696"/>
          <a:ext cx="1114099" cy="5092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Shipping &amp; Distribution</a:t>
          </a:r>
        </a:p>
      </dsp:txBody>
      <dsp:txXfrm>
        <a:off x="7905508" y="1999612"/>
        <a:ext cx="1084267" cy="479428"/>
      </dsp:txXfrm>
    </dsp:sp>
    <dsp:sp modelId="{C79411F2-89A5-4044-AE60-45022AC7A67B}">
      <dsp:nvSpPr>
        <dsp:cNvPr id="0" name=""/>
        <dsp:cNvSpPr/>
      </dsp:nvSpPr>
      <dsp:spPr>
        <a:xfrm>
          <a:off x="9045736" y="1857381"/>
          <a:ext cx="1319327" cy="509260"/>
        </a:xfrm>
        <a:prstGeom prst="chevron">
          <a:avLst>
            <a:gd name="adj" fmla="val 4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AC761B-5125-4491-8123-69D4006EF8E2}">
      <dsp:nvSpPr>
        <dsp:cNvPr id="0" name=""/>
        <dsp:cNvSpPr/>
      </dsp:nvSpPr>
      <dsp:spPr>
        <a:xfrm>
          <a:off x="9397557" y="1984696"/>
          <a:ext cx="1114099" cy="5092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Customer</a:t>
          </a:r>
        </a:p>
      </dsp:txBody>
      <dsp:txXfrm>
        <a:off x="9412473" y="1999612"/>
        <a:ext cx="1084267" cy="47942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2"/>
            <a:ext cx="3169920" cy="481728"/>
          </a:xfrm>
          <a:prstGeom prst="rect">
            <a:avLst/>
          </a:prstGeom>
        </p:spPr>
        <p:txBody>
          <a:bodyPr vert="horz" lIns="96637" tIns="48317" rIns="96637" bIns="48317"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4143590" y="2"/>
            <a:ext cx="3169920" cy="481728"/>
          </a:xfrm>
          <a:prstGeom prst="rect">
            <a:avLst/>
          </a:prstGeom>
        </p:spPr>
        <p:txBody>
          <a:bodyPr vert="horz" lIns="96637" tIns="48317" rIns="96637" bIns="48317" rtlCol="0"/>
          <a:lstStyle>
            <a:lvl1pPr algn="r">
              <a:defRPr sz="1200"/>
            </a:lvl1pPr>
          </a:lstStyle>
          <a:p>
            <a:fld id="{EF1077DB-935E-4A0A-947A-D283B9F9F452}" type="datetimeFigureOut">
              <a:rPr lang="en-US" smtClean="0"/>
              <a:t>4/19/2020</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9119477"/>
            <a:ext cx="3169920" cy="481727"/>
          </a:xfrm>
          <a:prstGeom prst="rect">
            <a:avLst/>
          </a:prstGeom>
        </p:spPr>
        <p:txBody>
          <a:bodyPr vert="horz" lIns="96637" tIns="48317" rIns="96637" bIns="4831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4143590" y="9119477"/>
            <a:ext cx="3169920" cy="481727"/>
          </a:xfrm>
          <a:prstGeom prst="rect">
            <a:avLst/>
          </a:prstGeom>
        </p:spPr>
        <p:txBody>
          <a:bodyPr vert="horz" lIns="96637" tIns="48317" rIns="96637" bIns="48317"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1728"/>
          </a:xfrm>
          <a:prstGeom prst="rect">
            <a:avLst/>
          </a:prstGeom>
        </p:spPr>
        <p:txBody>
          <a:bodyPr vert="horz" lIns="96637" tIns="48317" rIns="96637" bIns="48317" rtlCol="0"/>
          <a:lstStyle>
            <a:lvl1pPr algn="l">
              <a:defRPr sz="1200"/>
            </a:lvl1pPr>
          </a:lstStyle>
          <a:p>
            <a:endParaRPr lang="en-US" noProof="0" dirty="0"/>
          </a:p>
        </p:txBody>
      </p:sp>
      <p:sp>
        <p:nvSpPr>
          <p:cNvPr id="3" name="Date Placeholder 2"/>
          <p:cNvSpPr>
            <a:spLocks noGrp="1"/>
          </p:cNvSpPr>
          <p:nvPr>
            <p:ph type="dt" idx="1"/>
          </p:nvPr>
        </p:nvSpPr>
        <p:spPr>
          <a:xfrm>
            <a:off x="4143590" y="2"/>
            <a:ext cx="3169920" cy="481728"/>
          </a:xfrm>
          <a:prstGeom prst="rect">
            <a:avLst/>
          </a:prstGeom>
        </p:spPr>
        <p:txBody>
          <a:bodyPr vert="horz" lIns="96637" tIns="48317" rIns="96637" bIns="48317" rtlCol="0"/>
          <a:lstStyle>
            <a:lvl1pPr algn="r">
              <a:defRPr sz="1200"/>
            </a:lvl1pPr>
          </a:lstStyle>
          <a:p>
            <a:fld id="{2D9EC30E-1A71-4188-9BE7-E2A64929A436}" type="datetimeFigureOut">
              <a:rPr lang="en-US" noProof="0" smtClean="0"/>
              <a:t>4/19/2020</a:t>
            </a:fld>
            <a:endParaRPr lang="en-US" noProof="0"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37" tIns="48317" rIns="96637" bIns="48317" rtlCol="0" anchor="ctr"/>
          <a:lstStyle/>
          <a:p>
            <a:endParaRPr lang="en-US" noProof="0" dirty="0"/>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37" tIns="48317" rIns="96637" bIns="48317"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7"/>
            <a:ext cx="3169920" cy="481727"/>
          </a:xfrm>
          <a:prstGeom prst="rect">
            <a:avLst/>
          </a:prstGeom>
        </p:spPr>
        <p:txBody>
          <a:bodyPr vert="horz" lIns="96637" tIns="48317" rIns="96637" bIns="48317"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4143590" y="9119477"/>
            <a:ext cx="3169920" cy="481727"/>
          </a:xfrm>
          <a:prstGeom prst="rect">
            <a:avLst/>
          </a:prstGeom>
        </p:spPr>
        <p:txBody>
          <a:bodyPr vert="horz" lIns="96637" tIns="48317" rIns="96637" bIns="48317"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a:t>
            </a:fld>
            <a:endParaRPr lang="en-US" noProof="0" dirty="0"/>
          </a:p>
        </p:txBody>
      </p:sp>
    </p:spTree>
    <p:extLst>
      <p:ext uri="{BB962C8B-B14F-4D97-AF65-F5344CB8AC3E}">
        <p14:creationId xmlns:p14="http://schemas.microsoft.com/office/powerpoint/2010/main" val="1322825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8D4FD-0692-4CAD-80C3-E3DE152F7FD8}" type="slidenum">
              <a:rPr lang="en-US" smtClean="0"/>
              <a:t>12</a:t>
            </a:fld>
            <a:endParaRPr lang="en-US"/>
          </a:p>
        </p:txBody>
      </p:sp>
    </p:spTree>
    <p:extLst>
      <p:ext uri="{BB962C8B-B14F-4D97-AF65-F5344CB8AC3E}">
        <p14:creationId xmlns:p14="http://schemas.microsoft.com/office/powerpoint/2010/main" val="52136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5938" y="746125"/>
            <a:ext cx="6638925" cy="3733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100650" tIns="50326" rIns="100650" bIns="50326"/>
          <a:lstStyle/>
          <a:p>
            <a:pPr defTabSz="1006510">
              <a:defRPr/>
            </a:pPr>
            <a:fld id="{FF7E7BA0-438A-434A-A179-B33EE7C1BA6F}" type="slidenum">
              <a:rPr lang="en-US">
                <a:solidFill>
                  <a:prstClr val="black"/>
                </a:solidFill>
                <a:latin typeface="Calibri" panose="020F0502020204030204"/>
                <a:sym typeface="Helvetica Light"/>
              </a:rPr>
              <a:pPr defTabSz="1006510">
                <a:defRPr/>
              </a:pPr>
              <a:t>13</a:t>
            </a:fld>
            <a:endParaRPr lang="en-US" dirty="0">
              <a:solidFill>
                <a:prstClr val="black"/>
              </a:solidFill>
              <a:latin typeface="Calibri" panose="020F0502020204030204"/>
              <a:sym typeface="Helvetica Light"/>
            </a:endParaRPr>
          </a:p>
        </p:txBody>
      </p:sp>
    </p:spTree>
    <p:extLst>
      <p:ext uri="{BB962C8B-B14F-4D97-AF65-F5344CB8AC3E}">
        <p14:creationId xmlns:p14="http://schemas.microsoft.com/office/powerpoint/2010/main" val="2587243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8D4FD-0692-4CAD-80C3-E3DE152F7FD8}" type="slidenum">
              <a:rPr lang="en-US" smtClean="0"/>
              <a:t>14</a:t>
            </a:fld>
            <a:endParaRPr lang="en-US"/>
          </a:p>
        </p:txBody>
      </p:sp>
    </p:spTree>
    <p:extLst>
      <p:ext uri="{BB962C8B-B14F-4D97-AF65-F5344CB8AC3E}">
        <p14:creationId xmlns:p14="http://schemas.microsoft.com/office/powerpoint/2010/main" val="3462015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B15B-D33F-4443-98F8-52C3DABC6110}" type="slidenum">
              <a:rPr lang="en-US" smtClean="0"/>
              <a:t>15</a:t>
            </a:fld>
            <a:endParaRPr lang="en-US" dirty="0"/>
          </a:p>
        </p:txBody>
      </p:sp>
    </p:spTree>
    <p:extLst>
      <p:ext uri="{BB962C8B-B14F-4D97-AF65-F5344CB8AC3E}">
        <p14:creationId xmlns:p14="http://schemas.microsoft.com/office/powerpoint/2010/main" val="3389592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 of the relationship between grower</a:t>
            </a:r>
            <a:r>
              <a:rPr lang="en-US" baseline="0" dirty="0"/>
              <a:t>/handler</a:t>
            </a:r>
          </a:p>
          <a:p>
            <a:r>
              <a:rPr lang="en-US" baseline="0" dirty="0"/>
              <a:t>Varying levels on engagement from the producer to the processor.</a:t>
            </a:r>
          </a:p>
          <a:p>
            <a:r>
              <a:rPr lang="en-US" baseline="0" dirty="0"/>
              <a:t>The growers need the handlers and vice versa, so the higher of engagement on both sides, the better the relationship. In some cases it may be transactional but in many cases it’s a good relationship where all parties benefit.  </a:t>
            </a:r>
            <a:endParaRPr lang="en-US" dirty="0"/>
          </a:p>
        </p:txBody>
      </p:sp>
      <p:sp>
        <p:nvSpPr>
          <p:cNvPr id="4" name="Slide Number Placeholder 3"/>
          <p:cNvSpPr>
            <a:spLocks noGrp="1"/>
          </p:cNvSpPr>
          <p:nvPr>
            <p:ph type="sldNum" sz="quarter" idx="10"/>
          </p:nvPr>
        </p:nvSpPr>
        <p:spPr/>
        <p:txBody>
          <a:bodyPr/>
          <a:lstStyle/>
          <a:p>
            <a:fld id="{1468D4FD-0692-4CAD-80C3-E3DE152F7FD8}" type="slidenum">
              <a:rPr lang="en-US" smtClean="0"/>
              <a:t>16</a:t>
            </a:fld>
            <a:endParaRPr lang="en-US"/>
          </a:p>
        </p:txBody>
      </p:sp>
    </p:spTree>
    <p:extLst>
      <p:ext uri="{BB962C8B-B14F-4D97-AF65-F5344CB8AC3E}">
        <p14:creationId xmlns:p14="http://schemas.microsoft.com/office/powerpoint/2010/main" val="1585145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Average Acreage = </a:t>
            </a:r>
            <a:r>
              <a:rPr lang="en-US" b="1" dirty="0">
                <a:solidFill>
                  <a:schemeClr val="bg1"/>
                </a:solidFill>
              </a:rPr>
              <a:t>73 acres</a:t>
            </a:r>
          </a:p>
          <a:p>
            <a:pPr lvl="1">
              <a:lnSpc>
                <a:spcPct val="150000"/>
              </a:lnSpc>
            </a:pPr>
            <a:r>
              <a:rPr lang="en-US" dirty="0">
                <a:solidFill>
                  <a:schemeClr val="bg1"/>
                </a:solidFill>
              </a:rPr>
              <a:t>35% of farms are 100+ acres</a:t>
            </a:r>
          </a:p>
          <a:p>
            <a:pPr lvl="1">
              <a:lnSpc>
                <a:spcPct val="150000"/>
              </a:lnSpc>
            </a:pPr>
            <a:r>
              <a:rPr lang="en-US" dirty="0">
                <a:solidFill>
                  <a:schemeClr val="bg1"/>
                </a:solidFill>
              </a:rPr>
              <a:t>26% of farms are 25-50 acres</a:t>
            </a:r>
          </a:p>
          <a:p>
            <a:pPr lvl="1">
              <a:lnSpc>
                <a:spcPct val="150000"/>
              </a:lnSpc>
            </a:pPr>
            <a:r>
              <a:rPr lang="en-US" dirty="0">
                <a:solidFill>
                  <a:schemeClr val="bg1"/>
                </a:solidFill>
              </a:rPr>
              <a:t>38% of farms under 25 acres</a:t>
            </a:r>
          </a:p>
          <a:p>
            <a:pPr lvl="1">
              <a:lnSpc>
                <a:spcPct val="150000"/>
              </a:lnSpc>
            </a:pPr>
            <a:endParaRPr lang="en-US" dirty="0">
              <a:solidFill>
                <a:schemeClr val="bg1"/>
              </a:solidFill>
            </a:endParaRPr>
          </a:p>
          <a:p>
            <a:pPr lvl="0">
              <a:lnSpc>
                <a:spcPct val="150000"/>
              </a:lnSpc>
            </a:pPr>
            <a:r>
              <a:rPr lang="en-US" dirty="0">
                <a:solidFill>
                  <a:schemeClr val="bg1"/>
                </a:solidFill>
              </a:rPr>
              <a:t>Handler SBA Threshold: </a:t>
            </a:r>
            <a:r>
              <a:rPr lang="en-US" b="1" dirty="0">
                <a:solidFill>
                  <a:schemeClr val="bg1"/>
                </a:solidFill>
              </a:rPr>
              <a:t>$30MM</a:t>
            </a:r>
          </a:p>
          <a:p>
            <a:pPr lvl="0">
              <a:lnSpc>
                <a:spcPct val="150000"/>
              </a:lnSpc>
            </a:pPr>
            <a:r>
              <a:rPr lang="en-US" dirty="0">
                <a:solidFill>
                  <a:schemeClr val="bg1"/>
                </a:solidFill>
              </a:rPr>
              <a:t>Grower SBA Threshold: </a:t>
            </a:r>
            <a:r>
              <a:rPr lang="en-US" b="1" dirty="0"/>
              <a:t>$1.0 million</a:t>
            </a:r>
            <a:endParaRPr lang="en-US" dirty="0">
              <a:solidFill>
                <a:schemeClr val="bg1"/>
              </a:solidFill>
            </a:endParaRPr>
          </a:p>
        </p:txBody>
      </p:sp>
      <p:sp>
        <p:nvSpPr>
          <p:cNvPr id="4" name="Slide Number Placeholder 3"/>
          <p:cNvSpPr>
            <a:spLocks noGrp="1"/>
          </p:cNvSpPr>
          <p:nvPr>
            <p:ph type="sldNum" sz="quarter" idx="10"/>
          </p:nvPr>
        </p:nvSpPr>
        <p:spPr/>
        <p:txBody>
          <a:bodyPr/>
          <a:lstStyle/>
          <a:p>
            <a:fld id="{8530193B-564F-4854-8A52-728F3FB19C85}" type="slidenum">
              <a:rPr lang="en-US" noProof="0" smtClean="0"/>
              <a:t>17</a:t>
            </a:fld>
            <a:endParaRPr lang="en-US" noProof="0" dirty="0"/>
          </a:p>
        </p:txBody>
      </p:sp>
    </p:spTree>
    <p:extLst>
      <p:ext uri="{BB962C8B-B14F-4D97-AF65-F5344CB8AC3E}">
        <p14:creationId xmlns:p14="http://schemas.microsoft.com/office/powerpoint/2010/main" val="1750480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1260475"/>
            <a:ext cx="6046788" cy="3402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B15B-D33F-4443-98F8-52C3DABC6110}" type="slidenum">
              <a:rPr lang="en-US" smtClean="0"/>
              <a:t>18</a:t>
            </a:fld>
            <a:endParaRPr lang="en-US" dirty="0"/>
          </a:p>
        </p:txBody>
      </p:sp>
    </p:spTree>
    <p:extLst>
      <p:ext uri="{BB962C8B-B14F-4D97-AF65-F5344CB8AC3E}">
        <p14:creationId xmlns:p14="http://schemas.microsoft.com/office/powerpoint/2010/main" val="2404370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19</a:t>
            </a:fld>
            <a:endParaRPr lang="en-US" noProof="0" dirty="0"/>
          </a:p>
        </p:txBody>
      </p:sp>
    </p:spTree>
    <p:extLst>
      <p:ext uri="{BB962C8B-B14F-4D97-AF65-F5344CB8AC3E}">
        <p14:creationId xmlns:p14="http://schemas.microsoft.com/office/powerpoint/2010/main" val="3105940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Walnuts are an annual crop, being harvested in the fall, processes and shipped throughout the year.  The selling season is typically 12 months, as walnuts, even in the best storage conditions do not last beyond a 12 month period, largely due to their ALA fatty acid content, which oxidizes. </a:t>
            </a:r>
          </a:p>
        </p:txBody>
      </p:sp>
      <p:sp>
        <p:nvSpPr>
          <p:cNvPr id="4" name="Slide Number Placeholder 3"/>
          <p:cNvSpPr>
            <a:spLocks noGrp="1"/>
          </p:cNvSpPr>
          <p:nvPr>
            <p:ph type="sldNum" sz="quarter" idx="10"/>
          </p:nvPr>
        </p:nvSpPr>
        <p:spPr/>
        <p:txBody>
          <a:bodyPr/>
          <a:lstStyle/>
          <a:p>
            <a:fld id="{8530193B-564F-4854-8A52-728F3FB19C85}" type="slidenum">
              <a:rPr lang="en-US" noProof="0" smtClean="0"/>
              <a:t>21</a:t>
            </a:fld>
            <a:endParaRPr lang="en-US" noProof="0" dirty="0"/>
          </a:p>
        </p:txBody>
      </p:sp>
    </p:spTree>
    <p:extLst>
      <p:ext uri="{BB962C8B-B14F-4D97-AF65-F5344CB8AC3E}">
        <p14:creationId xmlns:p14="http://schemas.microsoft.com/office/powerpoint/2010/main" val="2491393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biggest factors impacting harvest, handling &amp; market</a:t>
            </a:r>
            <a:r>
              <a:rPr lang="en-US" baseline="0" dirty="0"/>
              <a:t> distribution</a:t>
            </a: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22</a:t>
            </a:fld>
            <a:endParaRPr lang="en-US" noProof="0" dirty="0"/>
          </a:p>
        </p:txBody>
      </p:sp>
    </p:spTree>
    <p:extLst>
      <p:ext uri="{BB962C8B-B14F-4D97-AF65-F5344CB8AC3E}">
        <p14:creationId xmlns:p14="http://schemas.microsoft.com/office/powerpoint/2010/main" val="3514904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8D4FD-0692-4CAD-80C3-E3DE152F7FD8}" type="slidenum">
              <a:rPr lang="en-US" smtClean="0"/>
              <a:t>3</a:t>
            </a:fld>
            <a:endParaRPr lang="en-US"/>
          </a:p>
        </p:txBody>
      </p:sp>
    </p:spTree>
    <p:extLst>
      <p:ext uri="{BB962C8B-B14F-4D97-AF65-F5344CB8AC3E}">
        <p14:creationId xmlns:p14="http://schemas.microsoft.com/office/powerpoint/2010/main" val="318294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8D4FD-0692-4CAD-80C3-E3DE152F7FD8}" type="slidenum">
              <a:rPr lang="en-US" smtClean="0"/>
              <a:t>24</a:t>
            </a:fld>
            <a:endParaRPr lang="en-US"/>
          </a:p>
        </p:txBody>
      </p:sp>
    </p:spTree>
    <p:extLst>
      <p:ext uri="{BB962C8B-B14F-4D97-AF65-F5344CB8AC3E}">
        <p14:creationId xmlns:p14="http://schemas.microsoft.com/office/powerpoint/2010/main" val="4155563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8D4FD-0692-4CAD-80C3-E3DE152F7FD8}" type="slidenum">
              <a:rPr lang="en-US" smtClean="0"/>
              <a:t>4</a:t>
            </a:fld>
            <a:endParaRPr lang="en-US"/>
          </a:p>
        </p:txBody>
      </p:sp>
    </p:spTree>
    <p:extLst>
      <p:ext uri="{BB962C8B-B14F-4D97-AF65-F5344CB8AC3E}">
        <p14:creationId xmlns:p14="http://schemas.microsoft.com/office/powerpoint/2010/main" val="34437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Staff?</a:t>
            </a:r>
          </a:p>
        </p:txBody>
      </p:sp>
      <p:sp>
        <p:nvSpPr>
          <p:cNvPr id="4" name="Slide Number Placeholder 3"/>
          <p:cNvSpPr>
            <a:spLocks noGrp="1"/>
          </p:cNvSpPr>
          <p:nvPr>
            <p:ph type="sldNum" sz="quarter" idx="10"/>
          </p:nvPr>
        </p:nvSpPr>
        <p:spPr/>
        <p:txBody>
          <a:bodyPr/>
          <a:lstStyle/>
          <a:p>
            <a:fld id="{1468D4FD-0692-4CAD-80C3-E3DE152F7FD8}" type="slidenum">
              <a:rPr lang="en-US" smtClean="0"/>
              <a:t>5</a:t>
            </a:fld>
            <a:endParaRPr lang="en-US"/>
          </a:p>
        </p:txBody>
      </p:sp>
    </p:spTree>
    <p:extLst>
      <p:ext uri="{BB962C8B-B14F-4D97-AF65-F5344CB8AC3E}">
        <p14:creationId xmlns:p14="http://schemas.microsoft.com/office/powerpoint/2010/main" val="3039366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7</a:t>
            </a:fld>
            <a:endParaRPr lang="en-US" noProof="0" dirty="0"/>
          </a:p>
        </p:txBody>
      </p:sp>
    </p:spTree>
    <p:extLst>
      <p:ext uri="{BB962C8B-B14F-4D97-AF65-F5344CB8AC3E}">
        <p14:creationId xmlns:p14="http://schemas.microsoft.com/office/powerpoint/2010/main" val="49972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no industry cooperatives</a:t>
            </a:r>
          </a:p>
          <a:p>
            <a:r>
              <a:rPr lang="en-US" baseline="0" dirty="0"/>
              <a:t>Handlers are independent companies</a:t>
            </a:r>
            <a:endParaRPr lang="en-US" dirty="0"/>
          </a:p>
        </p:txBody>
      </p:sp>
      <p:sp>
        <p:nvSpPr>
          <p:cNvPr id="4" name="Slide Number Placeholder 3"/>
          <p:cNvSpPr>
            <a:spLocks noGrp="1"/>
          </p:cNvSpPr>
          <p:nvPr>
            <p:ph type="sldNum" sz="quarter" idx="10"/>
          </p:nvPr>
        </p:nvSpPr>
        <p:spPr/>
        <p:txBody>
          <a:bodyPr/>
          <a:lstStyle/>
          <a:p>
            <a:fld id="{1468D4FD-0692-4CAD-80C3-E3DE152F7FD8}" type="slidenum">
              <a:rPr lang="en-US" smtClean="0"/>
              <a:t>8</a:t>
            </a:fld>
            <a:endParaRPr lang="en-US"/>
          </a:p>
        </p:txBody>
      </p:sp>
    </p:spTree>
    <p:extLst>
      <p:ext uri="{BB962C8B-B14F-4D97-AF65-F5344CB8AC3E}">
        <p14:creationId xmlns:p14="http://schemas.microsoft.com/office/powerpoint/2010/main" val="231733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1306513"/>
            <a:ext cx="6269037" cy="3525837"/>
          </a:xfrm>
        </p:spPr>
      </p:sp>
      <p:sp>
        <p:nvSpPr>
          <p:cNvPr id="3" name="Notes Placeholder 2"/>
          <p:cNvSpPr>
            <a:spLocks noGrp="1"/>
          </p:cNvSpPr>
          <p:nvPr>
            <p:ph type="body" idx="1"/>
          </p:nvPr>
        </p:nvSpPr>
        <p:spPr/>
        <p:txBody>
          <a:bodyPr>
            <a:normAutofit/>
          </a:bodyPr>
          <a:lstStyle/>
          <a:p>
            <a:r>
              <a:rPr lang="en-US" dirty="0"/>
              <a:t>We have continued to gain new acreage of walnuts</a:t>
            </a:r>
          </a:p>
          <a:p>
            <a:r>
              <a:rPr lang="en-US" dirty="0"/>
              <a:t>Growing 15k acres this past</a:t>
            </a:r>
            <a:r>
              <a:rPr lang="en-US" baseline="0" dirty="0"/>
              <a:t> year</a:t>
            </a:r>
          </a:p>
          <a:p>
            <a:r>
              <a:rPr lang="en-US" baseline="0" dirty="0"/>
              <a:t>To </a:t>
            </a:r>
            <a:r>
              <a:rPr lang="en-US" dirty="0"/>
              <a:t>365k bearing acres</a:t>
            </a:r>
          </a:p>
          <a:p>
            <a:r>
              <a:rPr lang="en-US" dirty="0"/>
              <a:t>Up 5% over last year</a:t>
            </a:r>
          </a:p>
          <a:p>
            <a:r>
              <a:rPr lang="en-US" dirty="0"/>
              <a:t>We estimate</a:t>
            </a:r>
            <a:r>
              <a:rPr lang="en-US" baseline="0" dirty="0"/>
              <a:t> non-bearing acreage at a</a:t>
            </a:r>
            <a:r>
              <a:rPr lang="en-US" dirty="0"/>
              <a:t>pprox. 65k acres, per the 2017 acreage survey</a:t>
            </a:r>
          </a:p>
        </p:txBody>
      </p:sp>
      <p:sp>
        <p:nvSpPr>
          <p:cNvPr id="4" name="Slide Number Placeholder 3"/>
          <p:cNvSpPr>
            <a:spLocks noGrp="1"/>
          </p:cNvSpPr>
          <p:nvPr>
            <p:ph type="sldNum" sz="quarter" idx="10"/>
          </p:nvPr>
        </p:nvSpPr>
        <p:spPr/>
        <p:txBody>
          <a:bodyPr/>
          <a:lstStyle/>
          <a:p>
            <a:fld id="{F05B671A-39A5-45C9-949A-10F233C9E0A9}" type="slidenum">
              <a:rPr lang="en-US" smtClean="0"/>
              <a:pPr/>
              <a:t>9</a:t>
            </a:fld>
            <a:endParaRPr lang="en-US" dirty="0"/>
          </a:p>
        </p:txBody>
      </p:sp>
    </p:spTree>
    <p:extLst>
      <p:ext uri="{BB962C8B-B14F-4D97-AF65-F5344CB8AC3E}">
        <p14:creationId xmlns:p14="http://schemas.microsoft.com/office/powerpoint/2010/main" val="256877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1306513"/>
            <a:ext cx="6269037" cy="3525837"/>
          </a:xfrm>
        </p:spPr>
      </p:sp>
      <p:sp>
        <p:nvSpPr>
          <p:cNvPr id="3" name="Notes Placeholder 2"/>
          <p:cNvSpPr>
            <a:spLocks noGrp="1"/>
          </p:cNvSpPr>
          <p:nvPr>
            <p:ph type="body" idx="1"/>
          </p:nvPr>
        </p:nvSpPr>
        <p:spPr/>
        <p:txBody>
          <a:bodyPr>
            <a:normAutofit/>
          </a:bodyPr>
          <a:lstStyle/>
          <a:p>
            <a:pPr defTabSz="1042166">
              <a:defRPr/>
            </a:pPr>
            <a:r>
              <a:rPr lang="en-US" baseline="0" dirty="0"/>
              <a:t>In the last 10 years, production has doubled from the 328k tons in 2007</a:t>
            </a:r>
          </a:p>
          <a:p>
            <a:pPr defTabSz="1042166">
              <a:defRPr/>
            </a:pPr>
            <a:r>
              <a:rPr lang="en-US" baseline="0" dirty="0"/>
              <a:t>2017/18 crop forecast from CASS report</a:t>
            </a:r>
          </a:p>
          <a:p>
            <a:pPr defTabSz="1042166">
              <a:defRPr/>
            </a:pPr>
            <a:r>
              <a:rPr lang="en-US" baseline="0" dirty="0"/>
              <a:t>690 estimated for 18/19</a:t>
            </a:r>
          </a:p>
          <a:p>
            <a:pPr defTabSz="1042166">
              <a:defRPr/>
            </a:pPr>
            <a:r>
              <a:rPr lang="en-US" baseline="0" dirty="0"/>
              <a:t>Final expected later this month</a:t>
            </a:r>
            <a:endParaRPr lang="en-US" dirty="0"/>
          </a:p>
        </p:txBody>
      </p:sp>
      <p:sp>
        <p:nvSpPr>
          <p:cNvPr id="4" name="Slide Number Placeholder 3"/>
          <p:cNvSpPr>
            <a:spLocks noGrp="1"/>
          </p:cNvSpPr>
          <p:nvPr>
            <p:ph type="sldNum" sz="quarter" idx="10"/>
          </p:nvPr>
        </p:nvSpPr>
        <p:spPr/>
        <p:txBody>
          <a:bodyPr/>
          <a:lstStyle/>
          <a:p>
            <a:fld id="{5B4DD314-DF8E-46F0-B4E4-C7AB5F98CDB9}" type="slidenum">
              <a:rPr lang="en-US" smtClean="0"/>
              <a:pPr/>
              <a:t>10</a:t>
            </a:fld>
            <a:endParaRPr lang="en-US" dirty="0"/>
          </a:p>
        </p:txBody>
      </p:sp>
    </p:spTree>
    <p:extLst>
      <p:ext uri="{BB962C8B-B14F-4D97-AF65-F5344CB8AC3E}">
        <p14:creationId xmlns:p14="http://schemas.microsoft.com/office/powerpoint/2010/main" val="3522099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0A37C-1414-4824-89B0-0439890554D5}" type="slidenum">
              <a:rPr lang="en-US" smtClean="0"/>
              <a:t>11</a:t>
            </a:fld>
            <a:endParaRPr lang="en-US" dirty="0"/>
          </a:p>
        </p:txBody>
      </p:sp>
    </p:spTree>
    <p:extLst>
      <p:ext uri="{BB962C8B-B14F-4D97-AF65-F5344CB8AC3E}">
        <p14:creationId xmlns:p14="http://schemas.microsoft.com/office/powerpoint/2010/main" val="139642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DE6118-2437-4B30-8E3C-4D2BE6020583}" type="datetimeFigureOut">
              <a:rPr lang="en-US" smtClean="0"/>
              <a:pPr/>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20074"/>
            <a:ext cx="12192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328103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4/19/2020</a:t>
            </a:fld>
            <a:endParaRPr lang="en-US"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98784108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4/19/2020</a:t>
            </a:fld>
            <a:endParaRPr lang="en-US"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79973260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901FAF19-EC05-4368-9C23-D1307429BBA4}"/>
              </a:ext>
            </a:extLst>
          </p:cNvPr>
          <p:cNvSpPr/>
          <p:nvPr userDrawn="1"/>
        </p:nvSpPr>
        <p:spPr>
          <a:xfrm>
            <a:off x="8266176" y="4754879"/>
            <a:ext cx="2450592" cy="1664327"/>
          </a:xfrm>
          <a:prstGeom prst="ellipse">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5" name="Rectangle 4">
            <a:extLst>
              <a:ext uri="{FF2B5EF4-FFF2-40B4-BE49-F238E27FC236}">
                <a16:creationId xmlns:a16="http://schemas.microsoft.com/office/drawing/2014/main" id="{E6296D70-8C54-475E-8440-66769A72C583}"/>
              </a:ext>
            </a:extLst>
          </p:cNvPr>
          <p:cNvSpPr/>
          <p:nvPr userDrawn="1"/>
        </p:nvSpPr>
        <p:spPr>
          <a:xfrm>
            <a:off x="11832336" y="1097280"/>
            <a:ext cx="144000" cy="5321927"/>
          </a:xfrm>
          <a:prstGeom prst="rect">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no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Tree>
    <p:extLst>
      <p:ext uri="{BB962C8B-B14F-4D97-AF65-F5344CB8AC3E}">
        <p14:creationId xmlns:p14="http://schemas.microsoft.com/office/powerpoint/2010/main" val="109086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1">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6E7EBFD-F776-4FA5-B67B-AEAB104C7125}"/>
              </a:ext>
            </a:extLst>
          </p:cNvPr>
          <p:cNvSpPr/>
          <p:nvPr userDrawn="1"/>
        </p:nvSpPr>
        <p:spPr>
          <a:xfrm>
            <a:off x="8418576" y="4907280"/>
            <a:ext cx="1554480" cy="1103376"/>
          </a:xfrm>
          <a:prstGeom prst="ellipse">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no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6901C03F-F087-4546-A9C3-5B5B81E3BD7B}"/>
              </a:ext>
            </a:extLst>
          </p:cNvPr>
          <p:cNvSpPr/>
          <p:nvPr userDrawn="1"/>
        </p:nvSpPr>
        <p:spPr>
          <a:xfrm>
            <a:off x="8266176" y="4754880"/>
            <a:ext cx="274320" cy="292608"/>
          </a:xfrm>
          <a:prstGeom prst="ellipse">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Tree>
    <p:extLst>
      <p:ext uri="{BB962C8B-B14F-4D97-AF65-F5344CB8AC3E}">
        <p14:creationId xmlns:p14="http://schemas.microsoft.com/office/powerpoint/2010/main" val="3475819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with Subtitl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DE35ADD-8A62-4F35-950B-EA0CC678DE64}"/>
              </a:ext>
            </a:extLst>
          </p:cNvPr>
          <p:cNvSpPr/>
          <p:nvPr userDrawn="1"/>
        </p:nvSpPr>
        <p:spPr>
          <a:xfrm>
            <a:off x="8266176" y="4754880"/>
            <a:ext cx="274320" cy="292608"/>
          </a:xfrm>
          <a:prstGeom prst="ellipse">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
        <p:nvSpPr>
          <p:cNvPr id="7" name="Content Placeholder 2">
            <a:extLst>
              <a:ext uri="{FF2B5EF4-FFF2-40B4-BE49-F238E27FC236}">
                <a16:creationId xmlns:a16="http://schemas.microsoft.com/office/drawing/2014/main" id="{67DBAC9A-28A2-405B-8B7E-9BE425F51354}"/>
              </a:ext>
            </a:extLst>
          </p:cNvPr>
          <p:cNvSpPr>
            <a:spLocks noGrp="1"/>
          </p:cNvSpPr>
          <p:nvPr>
            <p:ph idx="34"/>
          </p:nvPr>
        </p:nvSpPr>
        <p:spPr>
          <a:xfrm>
            <a:off x="431999" y="1512000"/>
            <a:ext cx="11339999" cy="437752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3859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Charts Page">
    <p:spTree>
      <p:nvGrpSpPr>
        <p:cNvPr id="1" name=""/>
        <p:cNvGrpSpPr/>
        <p:nvPr/>
      </p:nvGrpSpPr>
      <p:grpSpPr>
        <a:xfrm>
          <a:off x="0" y="0"/>
          <a:ext cx="0" cy="0"/>
          <a:chOff x="0" y="0"/>
          <a:chExt cx="0" cy="0"/>
        </a:xfrm>
      </p:grpSpPr>
      <p:sp>
        <p:nvSpPr>
          <p:cNvPr id="123" name="Shape 123"/>
          <p:cNvSpPr>
            <a:spLocks noGrp="1"/>
          </p:cNvSpPr>
          <p:nvPr>
            <p:ph type="title"/>
          </p:nvPr>
        </p:nvSpPr>
        <p:spPr>
          <a:xfrm>
            <a:off x="644327" y="408980"/>
            <a:ext cx="7804547" cy="776883"/>
          </a:xfrm>
          <a:prstGeom prst="rect">
            <a:avLst/>
          </a:prstGeom>
        </p:spPr>
        <p:txBody>
          <a:bodyPr/>
          <a:lstStyle/>
          <a:p>
            <a:r>
              <a:t>Title Text</a:t>
            </a:r>
          </a:p>
        </p:txBody>
      </p:sp>
      <p:sp>
        <p:nvSpPr>
          <p:cNvPr id="126" name="Shape 126"/>
          <p:cNvSpPr>
            <a:spLocks noGrp="1"/>
          </p:cNvSpPr>
          <p:nvPr>
            <p:ph type="sldNum" sz="quarter" idx="2"/>
          </p:nvPr>
        </p:nvSpPr>
        <p:spPr>
          <a:xfrm>
            <a:off x="5952475" y="6505277"/>
            <a:ext cx="298158" cy="328935"/>
          </a:xfrm>
          <a:prstGeom prst="rect">
            <a:avLst/>
          </a:prstGeom>
        </p:spPr>
        <p:txBody>
          <a:bodyPr/>
          <a:lstStyle>
            <a:lvl1pPr>
              <a:defRPr baseline="0">
                <a:solidFill>
                  <a:schemeClr val="bg1"/>
                </a:solidFill>
              </a:defRPr>
            </a:lvl1pPr>
          </a:lstStyle>
          <a:p>
            <a:fld id="{86CB4B4D-7CA3-9044-876B-883B54F8677D}" type="slidenum">
              <a:rPr lang="uk-UA" smtClean="0">
                <a:solidFill>
                  <a:srgbClr val="FFFFFF"/>
                </a:solidFill>
              </a:rPr>
              <a:pPr/>
              <a:t>‹#›</a:t>
            </a:fld>
            <a:endParaRPr lang="uk-UA" dirty="0">
              <a:solidFill>
                <a:srgbClr val="FFFFFF"/>
              </a:solidFill>
            </a:endParaRPr>
          </a:p>
        </p:txBody>
      </p:sp>
    </p:spTree>
    <p:extLst>
      <p:ext uri="{BB962C8B-B14F-4D97-AF65-F5344CB8AC3E}">
        <p14:creationId xmlns:p14="http://schemas.microsoft.com/office/powerpoint/2010/main" val="309659214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hank You Sli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noFill/>
        </p:spPr>
        <p:txBody>
          <a:bodyPr lIns="1764000" rIns="0" anchor="ctr"/>
          <a:lstStyle>
            <a:lvl1pPr marL="0" indent="0" algn="l">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15412" y="360000"/>
            <a:ext cx="4416588" cy="4716572"/>
          </a:xfrm>
          <a:solidFill>
            <a:schemeClr val="accent4"/>
          </a:solidFill>
        </p:spPr>
        <p:txBody>
          <a:bodyPr lIns="72000" rIns="180000" bIns="180000" anchor="b"/>
          <a:lstStyle>
            <a:lvl1pPr algn="r">
              <a:lnSpc>
                <a:spcPts val="4700"/>
              </a:lnSpc>
              <a:defRPr sz="4500">
                <a:solidFill>
                  <a:schemeClr val="bg1"/>
                </a:solidFill>
              </a:defRPr>
            </a:lvl1pPr>
          </a:lstStyle>
          <a:p>
            <a:r>
              <a:rPr lang="en-US" noProof="0"/>
              <a:t>Thank You</a:t>
            </a:r>
          </a:p>
        </p:txBody>
      </p:sp>
      <p:sp>
        <p:nvSpPr>
          <p:cNvPr id="3" name="Text Placeholder 5">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415413" y="5076572"/>
            <a:ext cx="4416587" cy="1421429"/>
          </a:xfrm>
          <a:solidFill>
            <a:schemeClr val="accent4">
              <a:lumMod val="20000"/>
              <a:lumOff val="80000"/>
              <a:alpha val="80000"/>
            </a:schemeClr>
          </a:solidFill>
          <a:ln>
            <a:solidFill>
              <a:schemeClr val="accent4"/>
            </a:solidFill>
          </a:ln>
        </p:spPr>
        <p:txBody>
          <a:bodyPr tIns="144000" rIns="468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t>
            </a:r>
          </a:p>
        </p:txBody>
      </p:sp>
      <p:sp>
        <p:nvSpPr>
          <p:cNvPr id="20" name="Text Placeholder 6">
            <a:extLst>
              <a:ext uri="{FF2B5EF4-FFF2-40B4-BE49-F238E27FC236}">
                <a16:creationId xmlns:a16="http://schemas.microsoft.com/office/drawing/2014/main" id="{CEB7A85F-8707-4B62-B299-F53931B8617A}"/>
              </a:ext>
            </a:extLst>
          </p:cNvPr>
          <p:cNvSpPr>
            <a:spLocks noGrp="1"/>
          </p:cNvSpPr>
          <p:nvPr>
            <p:ph type="body" sz="quarter" idx="16" hasCustomPrompt="1"/>
          </p:nvPr>
        </p:nvSpPr>
        <p:spPr>
          <a:xfrm>
            <a:off x="7948708" y="5540135"/>
            <a:ext cx="3396887" cy="196707"/>
          </a:xfrm>
        </p:spPr>
        <p:txBody>
          <a:bodyPr/>
          <a:lstStyle>
            <a:lvl1pPr marL="0" indent="0" algn="r">
              <a:buNone/>
              <a:defRPr sz="1400">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21" name="Text Placeholder 7">
            <a:extLst>
              <a:ext uri="{FF2B5EF4-FFF2-40B4-BE49-F238E27FC236}">
                <a16:creationId xmlns:a16="http://schemas.microsoft.com/office/drawing/2014/main" id="{BA4C7E3C-7C17-46E9-928A-D3D505EEAAE5}"/>
              </a:ext>
            </a:extLst>
          </p:cNvPr>
          <p:cNvSpPr>
            <a:spLocks noGrp="1"/>
          </p:cNvSpPr>
          <p:nvPr>
            <p:ph type="body" sz="quarter" idx="17" hasCustomPrompt="1"/>
          </p:nvPr>
        </p:nvSpPr>
        <p:spPr>
          <a:xfrm>
            <a:off x="7948708" y="5809779"/>
            <a:ext cx="3396887" cy="196707"/>
          </a:xfrm>
        </p:spPr>
        <p:txBody>
          <a:bodyPr/>
          <a:lstStyle>
            <a:lvl1pPr marL="0" indent="0" algn="r">
              <a:buNone/>
              <a:defRPr sz="1400">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22" name="Text Placeholder 8">
            <a:extLst>
              <a:ext uri="{FF2B5EF4-FFF2-40B4-BE49-F238E27FC236}">
                <a16:creationId xmlns:a16="http://schemas.microsoft.com/office/drawing/2014/main" id="{6ADD6EB2-7D8E-4991-87A6-02723731EBE1}"/>
              </a:ext>
            </a:extLst>
          </p:cNvPr>
          <p:cNvSpPr>
            <a:spLocks noGrp="1"/>
          </p:cNvSpPr>
          <p:nvPr>
            <p:ph type="body" sz="quarter" idx="18" hasCustomPrompt="1"/>
          </p:nvPr>
        </p:nvSpPr>
        <p:spPr>
          <a:xfrm>
            <a:off x="7948708" y="6079423"/>
            <a:ext cx="3396887" cy="196707"/>
          </a:xfrm>
        </p:spPr>
        <p:txBody>
          <a:bodyPr/>
          <a:lstStyle>
            <a:lvl1pPr marL="0" indent="0" algn="r">
              <a:buNone/>
              <a:defRPr sz="1400">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3" name="Text Placeholder 6">
            <a:extLst>
              <a:ext uri="{FF2B5EF4-FFF2-40B4-BE49-F238E27FC236}">
                <a16:creationId xmlns:a16="http://schemas.microsoft.com/office/drawing/2014/main" id="{94054031-2BEC-4DA9-90C3-616D2D61AB85}"/>
              </a:ext>
            </a:extLst>
          </p:cNvPr>
          <p:cNvSpPr>
            <a:spLocks noGrp="1"/>
          </p:cNvSpPr>
          <p:nvPr>
            <p:ph type="body" sz="quarter" idx="19" hasCustomPrompt="1"/>
          </p:nvPr>
        </p:nvSpPr>
        <p:spPr>
          <a:xfrm>
            <a:off x="7943550" y="5233270"/>
            <a:ext cx="3396887" cy="196707"/>
          </a:xfrm>
        </p:spPr>
        <p:txBody>
          <a:bodyPr/>
          <a:lstStyle>
            <a:lvl1pPr marL="0" indent="0" algn="r">
              <a:buNone/>
              <a:defRPr sz="18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Tree>
    <p:extLst>
      <p:ext uri="{BB962C8B-B14F-4D97-AF65-F5344CB8AC3E}">
        <p14:creationId xmlns:p14="http://schemas.microsoft.com/office/powerpoint/2010/main" val="20062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AB7A8BA-0531-4A37-BB60-9E1CA4764B40}"/>
              </a:ext>
            </a:extLst>
          </p:cNvPr>
          <p:cNvSpPr/>
          <p:nvPr userDrawn="1"/>
        </p:nvSpPr>
        <p:spPr>
          <a:xfrm>
            <a:off x="1450848" y="653845"/>
            <a:ext cx="2657856" cy="2450592"/>
          </a:xfrm>
          <a:prstGeom prst="ellipse">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943600" y="2438399"/>
            <a:ext cx="5385600" cy="3044399"/>
          </a:xfrm>
          <a:solidFill>
            <a:schemeClr val="accent4"/>
          </a:solidFill>
        </p:spPr>
        <p:txBody>
          <a:bodyPr lIns="72000" tIns="180000" rIns="180000" bIns="0" anchor="t"/>
          <a:lstStyle>
            <a:lvl1pPr algn="r">
              <a:lnSpc>
                <a:spcPts val="4700"/>
              </a:lnSpc>
              <a:defRPr sz="4500">
                <a:solidFill>
                  <a:schemeClr val="bg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248971" y="4479264"/>
            <a:ext cx="2851629" cy="749534"/>
          </a:xfrm>
          <a:solidFill>
            <a:schemeClr val="tx1">
              <a:alpha val="80000"/>
            </a:schemeClr>
          </a:solidFill>
          <a:ln>
            <a:solidFill>
              <a:schemeClr val="bg1">
                <a:lumMod val="75000"/>
              </a:schemeClr>
            </a:soli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Tree>
    <p:extLst>
      <p:ext uri="{BB962C8B-B14F-4D97-AF65-F5344CB8AC3E}">
        <p14:creationId xmlns:p14="http://schemas.microsoft.com/office/powerpoint/2010/main" val="1026815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E842FA8-E742-4FD8-BFA1-7B8A13828E76}"/>
              </a:ext>
            </a:extLst>
          </p:cNvPr>
          <p:cNvSpPr/>
          <p:nvPr userDrawn="1"/>
        </p:nvSpPr>
        <p:spPr>
          <a:xfrm>
            <a:off x="8418576" y="4907280"/>
            <a:ext cx="274320" cy="292608"/>
          </a:xfrm>
          <a:prstGeom prst="ellipse">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8" name="Oval 7">
            <a:extLst>
              <a:ext uri="{FF2B5EF4-FFF2-40B4-BE49-F238E27FC236}">
                <a16:creationId xmlns:a16="http://schemas.microsoft.com/office/drawing/2014/main" id="{23F5D8CC-DBBC-4E65-A552-C98514F1E2F9}"/>
              </a:ext>
            </a:extLst>
          </p:cNvPr>
          <p:cNvSpPr/>
          <p:nvPr userDrawn="1"/>
        </p:nvSpPr>
        <p:spPr>
          <a:xfrm>
            <a:off x="8266176" y="4754880"/>
            <a:ext cx="274320" cy="292608"/>
          </a:xfrm>
          <a:prstGeom prst="ellipse">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93000" y="2438399"/>
            <a:ext cx="3836200" cy="3044399"/>
          </a:xfr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8900000" scaled="1"/>
            <a:tileRect/>
          </a:gradFill>
        </p:spPr>
        <p:txBody>
          <a:bodyPr lIns="432000" tIns="432000" rIns="72000" bIns="1188000" anchor="t"/>
          <a:lstStyle>
            <a:lvl1pPr algn="l">
              <a:lnSpc>
                <a:spcPts val="4700"/>
              </a:lnSpc>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47000" y="4465176"/>
            <a:ext cx="3372329" cy="774934"/>
          </a:xfrm>
          <a:solidFill>
            <a:schemeClr val="tx1">
              <a:alpha val="80000"/>
            </a:schemeClr>
          </a:solidFill>
          <a:ln>
            <a:solidFill>
              <a:schemeClr val="bg1">
                <a:lumMod val="75000"/>
              </a:schemeClr>
            </a:solidFill>
          </a:ln>
        </p:spPr>
        <p:txBody>
          <a:bodyPr lIns="180000" tIns="144000" rIns="0"/>
          <a:lstStyle>
            <a:lvl1pPr marL="0" indent="0" algn="l">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432000" y="2438399"/>
            <a:ext cx="5472000" cy="3044400"/>
          </a:xfrm>
        </p:spPr>
        <p:txBody>
          <a:bodyPr anchor="b"/>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Tree>
    <p:extLst>
      <p:ext uri="{BB962C8B-B14F-4D97-AF65-F5344CB8AC3E}">
        <p14:creationId xmlns:p14="http://schemas.microsoft.com/office/powerpoint/2010/main" val="457081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34827DBE-7690-48BE-8673-ABB67E101D80}"/>
              </a:ext>
            </a:extLst>
          </p:cNvPr>
          <p:cNvSpPr/>
          <p:nvPr userDrawn="1"/>
        </p:nvSpPr>
        <p:spPr>
          <a:xfrm>
            <a:off x="8266176" y="4754880"/>
            <a:ext cx="274320" cy="292608"/>
          </a:xfrm>
          <a:prstGeom prst="ellipse">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6096000" y="3263899"/>
            <a:ext cx="5472000" cy="2442088"/>
          </a:xfrm>
        </p:spPr>
        <p:txBody>
          <a:bodyPr anchor="b"/>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noProof="0"/>
              <a:t>Slide Title</a:t>
            </a:r>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355601" y="4889912"/>
            <a:ext cx="4840085" cy="816075"/>
          </a:xfrm>
          <a:solidFill>
            <a:schemeClr val="tx1">
              <a:alpha val="80000"/>
            </a:schemeClr>
          </a:solidFill>
          <a:ln>
            <a:solidFill>
              <a:schemeClr val="accent4"/>
            </a:soli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77529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sto MT" panose="02040603050505030304" pitchFamily="18"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atin typeface="Calisto MT" panose="02040603050505030304" pitchFamily="18" charset="0"/>
              </a:defRPr>
            </a:lvl1pPr>
            <a:lvl2pPr>
              <a:defRPr sz="3200">
                <a:latin typeface="Calisto MT" panose="02040603050505030304" pitchFamily="18" charset="0"/>
              </a:defRPr>
            </a:lvl2pPr>
            <a:lvl3pPr>
              <a:defRPr sz="3200">
                <a:latin typeface="Calisto MT" panose="02040603050505030304" pitchFamily="18" charset="0"/>
              </a:defRPr>
            </a:lvl3pPr>
            <a:lvl4pPr>
              <a:defRPr sz="3200">
                <a:latin typeface="Calisto MT" panose="02040603050505030304" pitchFamily="18" charset="0"/>
              </a:defRPr>
            </a:lvl4pPr>
            <a:lvl5pPr>
              <a:defRPr sz="3200">
                <a:latin typeface="Calisto MT" panose="02040603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4/19/2020</a:t>
            </a:fld>
            <a:endParaRPr lang="en-US"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173976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0">
                <a:solidFill>
                  <a:schemeClr val="bg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0">
                <a:solidFill>
                  <a:schemeClr val="bg1">
                    <a:lumMod val="75000"/>
                  </a:schemeClr>
                </a:solidFill>
                <a:latin typeface="+mj-lt"/>
              </a:defRPr>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09955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4000" y="143999"/>
            <a:ext cx="11905200" cy="6047999"/>
          </a:xfrm>
          <a:no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64900" y="4910452"/>
            <a:ext cx="4101900" cy="773546"/>
          </a:xfrm>
          <a:solidFill>
            <a:schemeClr val="bg1">
              <a:lumMod val="95000"/>
            </a:schemeClr>
          </a:solidFill>
        </p:spPr>
        <p:txBody>
          <a:bodyPr lIns="180000" tIns="72000" rIns="180000" anchor="t"/>
          <a:lstStyle>
            <a:lvl1pPr marL="0" indent="0">
              <a:buNone/>
              <a:defRPr>
                <a:solidFill>
                  <a:schemeClr val="tx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AB05C513-FBE3-4BA7-9084-69899356E59F}"/>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D0F16635-76F3-45F7-9385-A99504D2B901}"/>
              </a:ext>
            </a:extLst>
          </p:cNvPr>
          <p:cNvSpPr>
            <a:spLocks noGrp="1"/>
          </p:cNvSpPr>
          <p:nvPr>
            <p:ph idx="34"/>
          </p:nvPr>
        </p:nvSpPr>
        <p:spPr>
          <a:xfrm>
            <a:off x="431999" y="1008000"/>
            <a:ext cx="11339999" cy="4881523"/>
          </a:xfrm>
        </p:spPr>
        <p:txBody>
          <a:bodyPr/>
          <a:lstStyle>
            <a:lvl1pPr>
              <a:defRPr sz="2400">
                <a:solidFill>
                  <a:schemeClr val="bg1">
                    <a:lumMod val="75000"/>
                  </a:schemeClr>
                </a:solidFill>
                <a:latin typeface="+mj-lt"/>
              </a:defRPr>
            </a:lvl1pPr>
            <a:lvl2pPr>
              <a:defRPr sz="2400">
                <a:solidFill>
                  <a:schemeClr val="bg1">
                    <a:lumMod val="75000"/>
                  </a:schemeClr>
                </a:solidFill>
                <a:latin typeface="+mj-lt"/>
              </a:defRPr>
            </a:lvl2pPr>
            <a:lvl3pPr>
              <a:defRPr sz="2400">
                <a:solidFill>
                  <a:schemeClr val="bg1">
                    <a:lumMod val="75000"/>
                  </a:schemeClr>
                </a:solidFill>
                <a:latin typeface="+mj-lt"/>
              </a:defRPr>
            </a:lvl3pPr>
            <a:lvl4pPr>
              <a:defRPr sz="2400">
                <a:solidFill>
                  <a:schemeClr val="bg1">
                    <a:lumMod val="75000"/>
                  </a:schemeClr>
                </a:solidFill>
                <a:latin typeface="+mj-lt"/>
              </a:defRPr>
            </a:lvl4pPr>
            <a:lvl5pPr>
              <a:defRPr sz="2400">
                <a:solidFill>
                  <a:schemeClr val="bg1">
                    <a:lumMod val="75000"/>
                  </a:schemeClr>
                </a:solidFill>
                <a:latin typeface="+mj-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734501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9" name="Content Placeholder 3">
            <a:extLst>
              <a:ext uri="{FF2B5EF4-FFF2-40B4-BE49-F238E27FC236}">
                <a16:creationId xmlns:a16="http://schemas.microsoft.com/office/drawing/2014/main" id="{70C8E421-28C0-4976-A17C-22789B6F3B18}"/>
              </a:ext>
            </a:extLst>
          </p:cNvPr>
          <p:cNvSpPr>
            <a:spLocks noGrp="1"/>
          </p:cNvSpPr>
          <p:nvPr>
            <p:ph sz="half" idx="2"/>
          </p:nvPr>
        </p:nvSpPr>
        <p:spPr>
          <a:xfrm>
            <a:off x="6172199" y="1008000"/>
            <a:ext cx="5505225" cy="516896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7AFEAA85-DD59-4B9B-B080-3368277EF650}"/>
              </a:ext>
            </a:extLst>
          </p:cNvPr>
          <p:cNvSpPr>
            <a:spLocks noGrp="1"/>
          </p:cNvSpPr>
          <p:nvPr>
            <p:ph sz="half" idx="1"/>
          </p:nvPr>
        </p:nvSpPr>
        <p:spPr>
          <a:xfrm>
            <a:off x="432000" y="1008000"/>
            <a:ext cx="5587800" cy="516896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12" name="Text Placeholder 4">
            <a:extLst>
              <a:ext uri="{FF2B5EF4-FFF2-40B4-BE49-F238E27FC236}">
                <a16:creationId xmlns:a16="http://schemas.microsoft.com/office/drawing/2014/main" id="{1EAE3C73-B1A9-4A3B-8DD2-5A3492079001}"/>
              </a:ext>
            </a:extLst>
          </p:cNvPr>
          <p:cNvSpPr>
            <a:spLocks noGrp="1"/>
          </p:cNvSpPr>
          <p:nvPr>
            <p:ph type="body" sz="quarter" idx="3"/>
          </p:nvPr>
        </p:nvSpPr>
        <p:spPr>
          <a:xfrm>
            <a:off x="6172200" y="1008000"/>
            <a:ext cx="5599800" cy="823912"/>
          </a:xfrm>
        </p:spPr>
        <p:txBody>
          <a:bodyPr anchor="b"/>
          <a:lstStyle>
            <a:lvl1pPr marL="0" indent="0">
              <a:buNone/>
              <a:defRPr sz="2400" b="1">
                <a:solidFill>
                  <a:schemeClr val="bg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3" name="Content Placeholder 5">
            <a:extLst>
              <a:ext uri="{FF2B5EF4-FFF2-40B4-BE49-F238E27FC236}">
                <a16:creationId xmlns:a16="http://schemas.microsoft.com/office/drawing/2014/main" id="{53A52FEF-F917-4982-9855-43A0DF5DA66B}"/>
              </a:ext>
            </a:extLst>
          </p:cNvPr>
          <p:cNvSpPr>
            <a:spLocks noGrp="1"/>
          </p:cNvSpPr>
          <p:nvPr>
            <p:ph sz="quarter" idx="4"/>
          </p:nvPr>
        </p:nvSpPr>
        <p:spPr>
          <a:xfrm>
            <a:off x="6172200" y="1975912"/>
            <a:ext cx="5599800" cy="4213751"/>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2">
            <a:extLst>
              <a:ext uri="{FF2B5EF4-FFF2-40B4-BE49-F238E27FC236}">
                <a16:creationId xmlns:a16="http://schemas.microsoft.com/office/drawing/2014/main" id="{DC1CA8AB-B7BE-4C9F-9A0A-C849A35AA645}"/>
              </a:ext>
            </a:extLst>
          </p:cNvPr>
          <p:cNvSpPr>
            <a:spLocks noGrp="1"/>
          </p:cNvSpPr>
          <p:nvPr>
            <p:ph type="body" idx="1"/>
          </p:nvPr>
        </p:nvSpPr>
        <p:spPr>
          <a:xfrm>
            <a:off x="432000" y="1008000"/>
            <a:ext cx="5565575" cy="823912"/>
          </a:xfrm>
        </p:spPr>
        <p:txBody>
          <a:bodyPr anchor="b"/>
          <a:lstStyle>
            <a:lvl1pPr marL="0" indent="0">
              <a:buNone/>
              <a:defRPr sz="2400" b="1">
                <a:solidFill>
                  <a:schemeClr val="bg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5" name="Content Placeholder 3">
            <a:extLst>
              <a:ext uri="{FF2B5EF4-FFF2-40B4-BE49-F238E27FC236}">
                <a16:creationId xmlns:a16="http://schemas.microsoft.com/office/drawing/2014/main" id="{7B0DF164-9487-4D3F-BA7D-E273D7F5A2F5}"/>
              </a:ext>
            </a:extLst>
          </p:cNvPr>
          <p:cNvSpPr>
            <a:spLocks noGrp="1"/>
          </p:cNvSpPr>
          <p:nvPr>
            <p:ph sz="half" idx="2"/>
          </p:nvPr>
        </p:nvSpPr>
        <p:spPr>
          <a:xfrm>
            <a:off x="432000" y="1975912"/>
            <a:ext cx="5565575" cy="4213751"/>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07921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684F2FFD-7164-411A-96A5-A5211A6CAD45}"/>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4E38C26-A932-4007-84B1-21C1D9744A76}"/>
              </a:ext>
            </a:extLst>
          </p:cNvPr>
          <p:cNvSpPr>
            <a:spLocks noGrp="1"/>
          </p:cNvSpPr>
          <p:nvPr>
            <p:ph idx="33"/>
          </p:nvPr>
        </p:nvSpPr>
        <p:spPr>
          <a:xfrm>
            <a:off x="4302000" y="1512000"/>
            <a:ext cx="360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FA87EF18-D404-4A92-BE37-7AC9B7223D51}"/>
              </a:ext>
            </a:extLst>
          </p:cNvPr>
          <p:cNvSpPr>
            <a:spLocks noGrp="1"/>
          </p:cNvSpPr>
          <p:nvPr>
            <p:ph idx="34"/>
          </p:nvPr>
        </p:nvSpPr>
        <p:spPr>
          <a:xfrm>
            <a:off x="8172000" y="1512000"/>
            <a:ext cx="360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974837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20074"/>
            <a:ext cx="12192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tx1">
              <a:alpha val="80000"/>
            </a:schemeClr>
          </a:solidFill>
          <a:ln>
            <a:solidFill>
              <a:schemeClr val="accent4"/>
            </a:soli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624564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943600" y="2438399"/>
            <a:ext cx="5385600" cy="3044399"/>
          </a:xfr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8100000" scaled="1"/>
            <a:tileRect/>
          </a:gradFill>
        </p:spPr>
        <p:txBody>
          <a:bodyPr lIns="72000" tIns="180000" rIns="180000" bIns="0" anchor="t"/>
          <a:lstStyle>
            <a:lvl1pPr algn="r">
              <a:lnSpc>
                <a:spcPts val="4700"/>
              </a:lnSpc>
              <a:defRPr sz="4500">
                <a:solidFill>
                  <a:schemeClr val="bg1"/>
                </a:solidFill>
              </a:defRPr>
            </a:lvl1pPr>
          </a:lstStyle>
          <a:p>
            <a:r>
              <a:rPr lang="en-US" noProof="0" dirty="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248971" y="4479264"/>
            <a:ext cx="2851629" cy="749534"/>
          </a:xfrm>
          <a:solidFill>
            <a:schemeClr val="tx1">
              <a:alpha val="80000"/>
            </a:schemeClr>
          </a:solidFill>
          <a:ln>
            <a:solidFill>
              <a:schemeClr val="bg1">
                <a:lumMod val="75000"/>
              </a:schemeClr>
            </a:soli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Tree>
    <p:extLst>
      <p:ext uri="{BB962C8B-B14F-4D97-AF65-F5344CB8AC3E}">
        <p14:creationId xmlns:p14="http://schemas.microsoft.com/office/powerpoint/2010/main" val="3875849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noProof="0"/>
              <a:t>Slide Title</a:t>
            </a:r>
          </a:p>
        </p:txBody>
      </p:sp>
      <p:sp>
        <p:nvSpPr>
          <p:cNvPr id="15" name="Text Placeholder 3">
            <a:extLst>
              <a:ext uri="{FF2B5EF4-FFF2-40B4-BE49-F238E27FC236}">
                <a16:creationId xmlns:a16="http://schemas.microsoft.com/office/drawing/2014/main" id="{4EF269EA-6AE9-449D-BE5A-03758EA88DDA}"/>
              </a:ext>
            </a:extLst>
          </p:cNvPr>
          <p:cNvSpPr>
            <a:spLocks noGrp="1"/>
          </p:cNvSpPr>
          <p:nvPr>
            <p:ph type="body" sz="half" idx="2"/>
          </p:nvPr>
        </p:nvSpPr>
        <p:spPr>
          <a:xfrm>
            <a:off x="355601" y="4889910"/>
            <a:ext cx="4840085" cy="816077"/>
          </a:xfrm>
          <a:solidFill>
            <a:schemeClr val="tx1">
              <a:alpha val="80000"/>
            </a:schemeClr>
          </a:solidFill>
          <a:ln>
            <a:solidFill>
              <a:schemeClr val="accent4"/>
            </a:solidFill>
          </a:ln>
        </p:spPr>
        <p:txBody>
          <a:bodyPr vert="horz" lIns="0" tIns="144000" rIns="91440" bIns="0" rtlCol="0">
            <a:noAutofit/>
          </a:bodyPr>
          <a:lstStyle>
            <a:lvl1pPr marL="0" indent="0" algn="r">
              <a:buNone/>
              <a:defRPr lang="en-US" baseline="0">
                <a:solidFill>
                  <a:schemeClr val="bg1">
                    <a:lumMod val="75000"/>
                  </a:schemeClr>
                </a:solidFill>
              </a:defRPr>
            </a:lvl1pPr>
          </a:lstStyle>
          <a:p>
            <a:pPr marL="266700" lvl="0" indent="-266700" algn="r"/>
            <a:r>
              <a:rPr lang="en-US" noProof="0"/>
              <a:t>Click to edit Master text styles</a:t>
            </a:r>
          </a:p>
        </p:txBody>
      </p:sp>
      <p:sp>
        <p:nvSpPr>
          <p:cNvPr id="16" name="Content Placeholder 2">
            <a:extLst>
              <a:ext uri="{FF2B5EF4-FFF2-40B4-BE49-F238E27FC236}">
                <a16:creationId xmlns:a16="http://schemas.microsoft.com/office/drawing/2014/main" id="{A473F491-E8FD-4CBC-84E6-5139D5161A9C}"/>
              </a:ext>
            </a:extLst>
          </p:cNvPr>
          <p:cNvSpPr>
            <a:spLocks noGrp="1"/>
          </p:cNvSpPr>
          <p:nvPr>
            <p:ph idx="1"/>
          </p:nvPr>
        </p:nvSpPr>
        <p:spPr>
          <a:xfrm>
            <a:off x="6095998" y="651641"/>
            <a:ext cx="5472001" cy="5054346"/>
          </a:xfrm>
        </p:spPr>
        <p:txBody>
          <a:bodyPr anchor="b" anchorCtr="0"/>
          <a:lstStyle>
            <a:lvl1pPr>
              <a:defRPr sz="2000">
                <a:solidFill>
                  <a:schemeClr val="bg1">
                    <a:lumMod val="75000"/>
                  </a:schemeClr>
                </a:solidFill>
              </a:defRPr>
            </a:lvl1pPr>
            <a:lvl2pPr>
              <a:defRPr sz="1800">
                <a:solidFill>
                  <a:schemeClr val="bg1">
                    <a:lumMod val="75000"/>
                  </a:schemeClr>
                </a:solidFill>
              </a:defRPr>
            </a:lvl2pPr>
            <a:lvl3pPr>
              <a:defRPr sz="1600">
                <a:solidFill>
                  <a:schemeClr val="bg1">
                    <a:lumMod val="75000"/>
                  </a:schemeClr>
                </a:solidFill>
              </a:defRPr>
            </a:lvl3pPr>
            <a:lvl4pPr>
              <a:defRPr sz="1400">
                <a:solidFill>
                  <a:schemeClr val="bg1">
                    <a:lumMod val="75000"/>
                  </a:schemeClr>
                </a:solidFill>
              </a:defRPr>
            </a:lvl4pPr>
            <a:lvl5pPr>
              <a:defRPr sz="1400">
                <a:solidFill>
                  <a:schemeClr val="bg1">
                    <a:lumMod val="75000"/>
                  </a:schemeClr>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6788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listo MT" panose="02040603050505030304" pitchFamily="18"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sto MT" panose="0204060305050503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4/19/2020</a:t>
            </a:fld>
            <a:endParaRPr lang="en-US"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323956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noProof="0"/>
              <a:t>Slide Title</a:t>
            </a:r>
          </a:p>
        </p:txBody>
      </p:sp>
      <p:sp>
        <p:nvSpPr>
          <p:cNvPr id="9" name="Text Placeholder 3">
            <a:extLst>
              <a:ext uri="{FF2B5EF4-FFF2-40B4-BE49-F238E27FC236}">
                <a16:creationId xmlns:a16="http://schemas.microsoft.com/office/drawing/2014/main" id="{AC12A5E3-4178-4927-9321-CCDE04B7D2A2}"/>
              </a:ext>
            </a:extLst>
          </p:cNvPr>
          <p:cNvSpPr>
            <a:spLocks noGrp="1"/>
          </p:cNvSpPr>
          <p:nvPr>
            <p:ph type="body" sz="half" idx="2"/>
          </p:nvPr>
        </p:nvSpPr>
        <p:spPr>
          <a:xfrm>
            <a:off x="355601" y="4889911"/>
            <a:ext cx="4840085" cy="816076"/>
          </a:xfrm>
          <a:solidFill>
            <a:schemeClr val="tx1">
              <a:alpha val="80000"/>
            </a:schemeClr>
          </a:solidFill>
          <a:ln>
            <a:solidFill>
              <a:schemeClr val="accent4"/>
            </a:solidFill>
          </a:ln>
        </p:spPr>
        <p:txBody>
          <a:bodyPr vert="horz" lIns="0" tIns="144000" rIns="91440" bIns="0" rtlCol="0">
            <a:noAutofit/>
          </a:bodyPr>
          <a:lstStyle>
            <a:lvl1pPr marL="0" indent="0" algn="r">
              <a:buNone/>
              <a:defRPr lang="en-US">
                <a:solidFill>
                  <a:schemeClr val="bg1">
                    <a:lumMod val="75000"/>
                  </a:schemeClr>
                </a:solidFill>
              </a:defRPr>
            </a:lvl1pPr>
          </a:lstStyle>
          <a:p>
            <a:pPr marL="266700" lvl="0" indent="-266700" algn="r"/>
            <a:r>
              <a:rPr lang="en-US" noProof="0"/>
              <a:t>Click to edit Master text styles</a:t>
            </a:r>
          </a:p>
        </p:txBody>
      </p:sp>
      <p:sp>
        <p:nvSpPr>
          <p:cNvPr id="12" name="Picture Placeholder 2">
            <a:extLst>
              <a:ext uri="{FF2B5EF4-FFF2-40B4-BE49-F238E27FC236}">
                <a16:creationId xmlns:a16="http://schemas.microsoft.com/office/drawing/2014/main" id="{73C2D913-09CE-4035-84E6-3144961151C2}"/>
              </a:ext>
            </a:extLst>
          </p:cNvPr>
          <p:cNvSpPr>
            <a:spLocks noGrp="1"/>
          </p:cNvSpPr>
          <p:nvPr>
            <p:ph type="pic" idx="1"/>
          </p:nvPr>
        </p:nvSpPr>
        <p:spPr>
          <a:xfrm>
            <a:off x="6095997" y="651641"/>
            <a:ext cx="5472002" cy="50543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626314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505855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a:xfrm>
            <a:off x="11677425" y="6322399"/>
            <a:ext cx="370575" cy="365125"/>
          </a:xfrm>
          <a:prstGeom prst="rect">
            <a:avLst/>
          </a:prstGeom>
        </p:spPr>
        <p:txBody>
          <a:body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
        <p:nvSpPr>
          <p:cNvPr id="5" name="Text Placeholder 4">
            <a:extLst>
              <a:ext uri="{FF2B5EF4-FFF2-40B4-BE49-F238E27FC236}">
                <a16:creationId xmlns:a16="http://schemas.microsoft.com/office/drawing/2014/main" id="{DF9F7BF0-5084-45F6-AF52-A3013D439469}"/>
              </a:ext>
            </a:extLst>
          </p:cNvPr>
          <p:cNvSpPr>
            <a:spLocks noGrp="1"/>
          </p:cNvSpPr>
          <p:nvPr>
            <p:ph type="body" sz="quarter" idx="34"/>
          </p:nvPr>
        </p:nvSpPr>
        <p:spPr>
          <a:xfrm>
            <a:off x="2718816" y="2673350"/>
            <a:ext cx="6754368" cy="1511300"/>
          </a:xfrm>
        </p:spPr>
        <p:txBody>
          <a:bodyPr anchor="ctr"/>
          <a:lstStyle>
            <a:lvl1pPr marL="0" indent="0" algn="ctr">
              <a:buNone/>
              <a:defRPr sz="4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139544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sto MT" panose="02040603050505030304"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sto MT" panose="02040603050505030304" pitchFamily="18" charset="0"/>
              </a:defRPr>
            </a:lvl1pPr>
            <a:lvl2pPr>
              <a:defRPr>
                <a:latin typeface="Calisto MT" panose="02040603050505030304" pitchFamily="18" charset="0"/>
              </a:defRPr>
            </a:lvl2pPr>
            <a:lvl3pPr>
              <a:defRPr>
                <a:latin typeface="Calisto MT" panose="02040603050505030304" pitchFamily="18" charset="0"/>
              </a:defRPr>
            </a:lvl3pPr>
            <a:lvl4pPr>
              <a:defRPr>
                <a:latin typeface="Calisto MT" panose="02040603050505030304" pitchFamily="18" charset="0"/>
              </a:defRPr>
            </a:lvl4pPr>
            <a:lvl5pPr>
              <a:defRPr>
                <a:latin typeface="Calisto MT" panose="02040603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sto MT" panose="02040603050505030304" pitchFamily="18" charset="0"/>
              </a:defRPr>
            </a:lvl1pPr>
            <a:lvl2pPr>
              <a:defRPr>
                <a:latin typeface="Calisto MT" panose="02040603050505030304" pitchFamily="18" charset="0"/>
              </a:defRPr>
            </a:lvl2pPr>
            <a:lvl3pPr>
              <a:defRPr>
                <a:latin typeface="Calisto MT" panose="02040603050505030304" pitchFamily="18" charset="0"/>
              </a:defRPr>
            </a:lvl3pPr>
            <a:lvl4pPr>
              <a:defRPr>
                <a:latin typeface="Calisto MT" panose="02040603050505030304" pitchFamily="18" charset="0"/>
              </a:defRPr>
            </a:lvl4pPr>
            <a:lvl5pPr>
              <a:defRPr>
                <a:latin typeface="Calisto MT" panose="02040603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7DE6118-2437-4B30-8E3C-4D2BE6020583}" type="datetimeFigureOut">
              <a:rPr lang="en-US" smtClean="0"/>
              <a:t>4/19/2020</a:t>
            </a:fld>
            <a:endParaRPr lang="en-US"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347492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E6118-2437-4B30-8E3C-4D2BE6020583}" type="datetimeFigureOut">
              <a:rPr lang="en-US" smtClean="0"/>
              <a:t>4/19/2020</a:t>
            </a:fld>
            <a:endParaRPr lang="en-US" dirty="0"/>
          </a:p>
        </p:txBody>
      </p:sp>
      <p:sp>
        <p:nvSpPr>
          <p:cNvPr id="8" name="Footer Placeholder 7"/>
          <p:cNvSpPr>
            <a:spLocks noGrp="1"/>
          </p:cNvSpPr>
          <p:nvPr>
            <p:ph type="ftr" sz="quarter" idx="11"/>
          </p:nvPr>
        </p:nvSpPr>
        <p:spPr/>
        <p:txBody>
          <a:bodyPr/>
          <a:lstStyle/>
          <a:p>
            <a:r>
              <a:rPr lang="en-US" noProof="0"/>
              <a:t>Add a footer</a:t>
            </a:r>
            <a:endParaRPr lang="en-US" noProof="0" dirty="0"/>
          </a:p>
        </p:txBody>
      </p:sp>
      <p:sp>
        <p:nvSpPr>
          <p:cNvPr id="9" name="Slide Number Placeholder 8"/>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6927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sto MT" panose="0204060305050503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87DE6118-2437-4B30-8E3C-4D2BE6020583}" type="datetimeFigureOut">
              <a:rPr lang="en-US" smtClean="0"/>
              <a:t>4/19/2020</a:t>
            </a:fld>
            <a:endParaRPr lang="en-US"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49652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4/19/2020</a:t>
            </a:fld>
            <a:endParaRPr lang="en-US"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16982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4/19/2020</a:t>
            </a:fld>
            <a:endParaRPr lang="en-US"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83315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4/19/2020</a:t>
            </a:fld>
            <a:endParaRPr lang="en-US"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5376429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E6118-2437-4B30-8E3C-4D2BE6020583}" type="datetimeFigureOut">
              <a:rPr lang="en-US" smtClean="0"/>
              <a:pPr/>
              <a:t>4/19/2020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a:t>Add a footer</a:t>
            </a:r>
            <a:endParaRPr lang="en-US" noProof="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a:t>
            </a:fld>
            <a:endParaRPr lang="en-US" dirty="0"/>
          </a:p>
        </p:txBody>
      </p:sp>
      <p:sp>
        <p:nvSpPr>
          <p:cNvPr id="7" name="Freeform: Shape 17">
            <a:extLst>
              <a:ext uri="{FF2B5EF4-FFF2-40B4-BE49-F238E27FC236}">
                <a16:creationId xmlns:a16="http://schemas.microsoft.com/office/drawing/2014/main" id="{168BD16A-5998-4CCA-B0F2-62F67B639AFD}"/>
              </a:ext>
            </a:extLst>
          </p:cNvPr>
          <p:cNvSpPr/>
          <p:nvPr userDrawn="1"/>
        </p:nvSpPr>
        <p:spPr>
          <a:xfrm>
            <a:off x="0" y="-66907"/>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pic>
        <p:nvPicPr>
          <p:cNvPr id="8" name="CA_Walnuts_Logo_Color_Yell_81717_Final.png"/>
          <p:cNvPicPr>
            <a:picLocks noChangeAspect="1"/>
          </p:cNvPicPr>
          <p:nvPr userDrawn="1"/>
        </p:nvPicPr>
        <p:blipFill>
          <a:blip r:embed="rId34"/>
          <a:stretch>
            <a:fillRect/>
          </a:stretch>
        </p:blipFill>
        <p:spPr>
          <a:xfrm>
            <a:off x="10837858" y="5249124"/>
            <a:ext cx="1205788" cy="1358051"/>
          </a:xfrm>
          <a:prstGeom prst="rect">
            <a:avLst/>
          </a:prstGeom>
          <a:ln w="12700">
            <a:miter lim="400000"/>
          </a:ln>
        </p:spPr>
      </p:pic>
    </p:spTree>
    <p:extLst>
      <p:ext uri="{BB962C8B-B14F-4D97-AF65-F5344CB8AC3E}">
        <p14:creationId xmlns:p14="http://schemas.microsoft.com/office/powerpoint/2010/main" val="10191704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6" r:id="rId16"/>
    <p:sldLayoutId id="2147483663" r:id="rId17"/>
    <p:sldLayoutId id="2147483665" r:id="rId18"/>
    <p:sldLayoutId id="2147483666" r:id="rId19"/>
    <p:sldLayoutId id="2147483659" r:id="rId20"/>
    <p:sldLayoutId id="2147483660" r:id="rId21"/>
    <p:sldLayoutId id="2147483650" r:id="rId22"/>
    <p:sldLayoutId id="2147483652" r:id="rId23"/>
    <p:sldLayoutId id="2147483671" r:id="rId24"/>
    <p:sldLayoutId id="2147483656" r:id="rId25"/>
    <p:sldLayoutId id="2147483657" r:id="rId26"/>
    <p:sldLayoutId id="2147483667" r:id="rId27"/>
    <p:sldLayoutId id="2147483668" r:id="rId28"/>
    <p:sldLayoutId id="2147483669" r:id="rId29"/>
    <p:sldLayoutId id="2147483672" r:id="rId30"/>
    <p:sldLayoutId id="2147483654" r:id="rId31"/>
    <p:sldLayoutId id="2147483674"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ststudies.ucdavis.edu/e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Chuck</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smtClean="0"/>
              <a:pPr/>
              <a:t>1</a:t>
            </a:fld>
            <a:endParaRPr lang="en-US" dirty="0"/>
          </a:p>
        </p:txBody>
      </p:sp>
    </p:spTree>
    <p:extLst>
      <p:ext uri="{BB962C8B-B14F-4D97-AF65-F5344CB8AC3E}">
        <p14:creationId xmlns:p14="http://schemas.microsoft.com/office/powerpoint/2010/main" val="426835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California Walnut Production</a:t>
            </a:r>
          </a:p>
        </p:txBody>
      </p:sp>
      <p:graphicFrame>
        <p:nvGraphicFramePr>
          <p:cNvPr id="4" name="Content Placeholder 3" descr="California Walnut Production"/>
          <p:cNvGraphicFramePr>
            <a:graphicFrameLocks noGrp="1"/>
          </p:cNvGraphicFramePr>
          <p:nvPr>
            <p:ph idx="1"/>
            <p:extLst>
              <p:ext uri="{D42A27DB-BD31-4B8C-83A1-F6EECF244321}">
                <p14:modId xmlns:p14="http://schemas.microsoft.com/office/powerpoint/2010/main" val="359861769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64443" y="6520765"/>
            <a:ext cx="806631" cy="276999"/>
          </a:xfrm>
          <a:prstGeom prst="rect">
            <a:avLst/>
          </a:prstGeom>
          <a:noFill/>
        </p:spPr>
        <p:txBody>
          <a:bodyPr wrap="none" rtlCol="0">
            <a:spAutoFit/>
          </a:bodyPr>
          <a:lstStyle/>
          <a:p>
            <a:r>
              <a:rPr lang="en-US" sz="1200" dirty="0"/>
              <a:t>*estimate</a:t>
            </a:r>
          </a:p>
        </p:txBody>
      </p:sp>
      <p:sp>
        <p:nvSpPr>
          <p:cNvPr id="6" name="TextBox 5"/>
          <p:cNvSpPr txBox="1"/>
          <p:nvPr/>
        </p:nvSpPr>
        <p:spPr>
          <a:xfrm>
            <a:off x="564443" y="6197600"/>
            <a:ext cx="8961693" cy="646331"/>
          </a:xfrm>
          <a:prstGeom prst="rect">
            <a:avLst/>
          </a:prstGeom>
          <a:noFill/>
        </p:spPr>
        <p:txBody>
          <a:bodyPr wrap="square" rtlCol="0">
            <a:spAutoFit/>
          </a:bodyPr>
          <a:lstStyle/>
          <a:p>
            <a:r>
              <a:rPr lang="en-US" sz="1200" i="1" dirty="0"/>
              <a:t> 2018 Objective Measurement Survey - USDA, National Agricultural Statistics Service  </a:t>
            </a:r>
            <a:r>
              <a:rPr lang="en-US" dirty="0"/>
              <a:t>	</a:t>
            </a:r>
          </a:p>
          <a:p>
            <a:endParaRPr lang="en-US" dirty="0"/>
          </a:p>
        </p:txBody>
      </p:sp>
    </p:spTree>
    <p:extLst>
      <p:ext uri="{BB962C8B-B14F-4D97-AF65-F5344CB8AC3E}">
        <p14:creationId xmlns:p14="http://schemas.microsoft.com/office/powerpoint/2010/main" val="2768710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New Plantings</a:t>
            </a:r>
          </a:p>
        </p:txBody>
      </p:sp>
      <p:graphicFrame>
        <p:nvGraphicFramePr>
          <p:cNvPr id="6" name="Content Placeholder 5" descr="New Plantings"/>
          <p:cNvGraphicFramePr>
            <a:graphicFrameLocks noGrp="1"/>
          </p:cNvGraphicFramePr>
          <p:nvPr>
            <p:ph idx="1"/>
            <p:extLst>
              <p:ext uri="{D42A27DB-BD31-4B8C-83A1-F6EECF244321}">
                <p14:modId xmlns:p14="http://schemas.microsoft.com/office/powerpoint/2010/main" val="305728415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05066" y="6176963"/>
            <a:ext cx="8961693" cy="646331"/>
          </a:xfrm>
          <a:prstGeom prst="rect">
            <a:avLst/>
          </a:prstGeom>
          <a:noFill/>
        </p:spPr>
        <p:txBody>
          <a:bodyPr wrap="square" rtlCol="0">
            <a:spAutoFit/>
          </a:bodyPr>
          <a:lstStyle/>
          <a:p>
            <a:r>
              <a:rPr lang="en-US" sz="1200" i="1" dirty="0"/>
              <a:t>2017 Nursery Sales Report - CDFA in cooperation with USDA, National Agricultural Statistics Service  </a:t>
            </a:r>
            <a:r>
              <a:rPr lang="en-US" dirty="0"/>
              <a:t>	</a:t>
            </a:r>
          </a:p>
          <a:p>
            <a:endParaRPr lang="en-US" dirty="0"/>
          </a:p>
        </p:txBody>
      </p:sp>
    </p:spTree>
    <p:extLst>
      <p:ext uri="{BB962C8B-B14F-4D97-AF65-F5344CB8AC3E}">
        <p14:creationId xmlns:p14="http://schemas.microsoft.com/office/powerpoint/2010/main" val="1221638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World Production</a:t>
            </a:r>
          </a:p>
        </p:txBody>
      </p:sp>
      <p:sp>
        <p:nvSpPr>
          <p:cNvPr id="3" name="Content Placeholder 2"/>
          <p:cNvSpPr>
            <a:spLocks noGrp="1"/>
          </p:cNvSpPr>
          <p:nvPr>
            <p:ph idx="1"/>
          </p:nvPr>
        </p:nvSpPr>
        <p:spPr/>
        <p:txBody>
          <a:bodyPr/>
          <a:lstStyle/>
          <a:p>
            <a:endParaRPr lang="en-US"/>
          </a:p>
        </p:txBody>
      </p:sp>
      <p:graphicFrame>
        <p:nvGraphicFramePr>
          <p:cNvPr id="7" name="Chart 6" descr="World Production"/>
          <p:cNvGraphicFramePr/>
          <p:nvPr>
            <p:extLst>
              <p:ext uri="{D42A27DB-BD31-4B8C-83A1-F6EECF244321}">
                <p14:modId xmlns:p14="http://schemas.microsoft.com/office/powerpoint/2010/main" val="66188528"/>
              </p:ext>
            </p:extLst>
          </p:nvPr>
        </p:nvGraphicFramePr>
        <p:xfrm>
          <a:off x="3329825" y="976045"/>
          <a:ext cx="8321069" cy="530198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838200" y="6202206"/>
            <a:ext cx="8961693" cy="276999"/>
          </a:xfrm>
          <a:prstGeom prst="rect">
            <a:avLst/>
          </a:prstGeom>
          <a:noFill/>
        </p:spPr>
        <p:txBody>
          <a:bodyPr wrap="square" rtlCol="0">
            <a:spAutoFit/>
          </a:bodyPr>
          <a:lstStyle/>
          <a:p>
            <a:r>
              <a:rPr lang="en-US" sz="1200" i="1" dirty="0"/>
              <a:t>International Nut &amp; Dred Fruit Council - Nut Fruit Magazine</a:t>
            </a:r>
            <a:r>
              <a:rPr lang="en-US" sz="1200" i="1" dirty="0">
                <a:solidFill>
                  <a:schemeClr val="bg1"/>
                </a:solidFill>
              </a:rPr>
              <a:t>&amp; Dried Fruit Council</a:t>
            </a:r>
            <a:endParaRPr lang="en-US" dirty="0"/>
          </a:p>
        </p:txBody>
      </p:sp>
    </p:spTree>
    <p:extLst>
      <p:ext uri="{BB962C8B-B14F-4D97-AF65-F5344CB8AC3E}">
        <p14:creationId xmlns:p14="http://schemas.microsoft.com/office/powerpoint/2010/main" val="299942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441"/>
            <a:ext cx="10515600" cy="1325563"/>
          </a:xfrm>
        </p:spPr>
        <p:txBody>
          <a:bodyPr>
            <a:noAutofit/>
          </a:bodyPr>
          <a:lstStyle/>
          <a:p>
            <a:r>
              <a:rPr lang="en-US" b="1" dirty="0">
                <a:ea typeface="Semplicita" panose="020B0302020102020304" pitchFamily="34" charset="0"/>
                <a:cs typeface="Arial" panose="020B0604020202020204" pitchFamily="34" charset="0"/>
              </a:rPr>
              <a:t>World Trade</a:t>
            </a:r>
          </a:p>
        </p:txBody>
      </p:sp>
      <p:graphicFrame>
        <p:nvGraphicFramePr>
          <p:cNvPr id="13" name="Content Placeholder 12" descr="World Trade"/>
          <p:cNvGraphicFramePr>
            <a:graphicFrameLocks noGrp="1"/>
          </p:cNvGraphicFramePr>
          <p:nvPr>
            <p:ph idx="1"/>
            <p:extLst>
              <p:ext uri="{D42A27DB-BD31-4B8C-83A1-F6EECF244321}">
                <p14:modId xmlns:p14="http://schemas.microsoft.com/office/powerpoint/2010/main" val="69859478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California republic"/>
          <p:cNvPicPr>
            <a:picLocks noChangeAspect="1"/>
          </p:cNvPicPr>
          <p:nvPr/>
        </p:nvPicPr>
        <p:blipFill>
          <a:blip r:embed="rId4" cstate="print"/>
          <a:stretch>
            <a:fillRect/>
          </a:stretch>
        </p:blipFill>
        <p:spPr>
          <a:xfrm>
            <a:off x="6547631" y="3798306"/>
            <a:ext cx="1180631" cy="1180631"/>
          </a:xfrm>
          <a:prstGeom prst="rect">
            <a:avLst/>
          </a:prstGeom>
        </p:spPr>
      </p:pic>
      <p:sp>
        <p:nvSpPr>
          <p:cNvPr id="3" name="TextBox 2">
            <a:extLst>
              <a:ext uri="{FF2B5EF4-FFF2-40B4-BE49-F238E27FC236}">
                <a16:creationId xmlns:a16="http://schemas.microsoft.com/office/drawing/2014/main" id="{A3FE4B70-F36E-41DC-83FD-FEBCF57AAC10}"/>
              </a:ext>
            </a:extLst>
          </p:cNvPr>
          <p:cNvSpPr txBox="1"/>
          <p:nvPr/>
        </p:nvSpPr>
        <p:spPr>
          <a:xfrm>
            <a:off x="367093" y="6311900"/>
            <a:ext cx="6275540" cy="307777"/>
          </a:xfrm>
          <a:prstGeom prst="rect">
            <a:avLst/>
          </a:prstGeom>
          <a:noFill/>
        </p:spPr>
        <p:txBody>
          <a:bodyPr wrap="square" rtlCol="0">
            <a:spAutoFit/>
          </a:bodyPr>
          <a:lstStyle/>
          <a:p>
            <a:pPr>
              <a:defRPr/>
            </a:pPr>
            <a:r>
              <a:rPr lang="en-US" sz="1400" dirty="0">
                <a:solidFill>
                  <a:prstClr val="black"/>
                </a:solidFill>
                <a:latin typeface="Calibri" panose="020F0502020204030204"/>
                <a:sym typeface="Helvetica Light"/>
              </a:rPr>
              <a:t>Data From: International Nut &amp; Dried Fruit Council; Statistical Yearbook 2017/18</a:t>
            </a:r>
          </a:p>
        </p:txBody>
      </p:sp>
      <p:sp>
        <p:nvSpPr>
          <p:cNvPr id="7" name="TextBox 6"/>
          <p:cNvSpPr txBox="1"/>
          <p:nvPr/>
        </p:nvSpPr>
        <p:spPr>
          <a:xfrm>
            <a:off x="564443" y="6197600"/>
            <a:ext cx="8961693" cy="276999"/>
          </a:xfrm>
          <a:prstGeom prst="rect">
            <a:avLst/>
          </a:prstGeom>
          <a:noFill/>
        </p:spPr>
        <p:txBody>
          <a:bodyPr wrap="square" rtlCol="0">
            <a:spAutoFit/>
          </a:bodyPr>
          <a:lstStyle/>
          <a:p>
            <a:r>
              <a:rPr lang="en-US" sz="1200" i="1" dirty="0">
                <a:solidFill>
                  <a:schemeClr val="bg1"/>
                </a:solidFill>
              </a:rPr>
              <a:t>Nut Fruit - International Nuts &amp; Dried Fruit Council</a:t>
            </a:r>
            <a:endParaRPr lang="en-US" dirty="0"/>
          </a:p>
        </p:txBody>
      </p:sp>
    </p:spTree>
    <p:extLst>
      <p:ext uri="{BB962C8B-B14F-4D97-AF65-F5344CB8AC3E}">
        <p14:creationId xmlns:p14="http://schemas.microsoft.com/office/powerpoint/2010/main" val="58657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Markets </a:t>
            </a:r>
            <a:r>
              <a:rPr lang="en-US" sz="2800" dirty="0"/>
              <a:t>(marketing year 2018-19) </a:t>
            </a:r>
          </a:p>
        </p:txBody>
      </p:sp>
      <p:graphicFrame>
        <p:nvGraphicFramePr>
          <p:cNvPr id="6" name="Content Placeholder 5" descr="Top Markets (marketing year 2018-2019)"/>
          <p:cNvGraphicFramePr>
            <a:graphicFrameLocks noGrp="1"/>
          </p:cNvGraphicFramePr>
          <p:nvPr>
            <p:ph idx="1"/>
            <p:extLst>
              <p:ext uri="{D42A27DB-BD31-4B8C-83A1-F6EECF244321}">
                <p14:modId xmlns:p14="http://schemas.microsoft.com/office/powerpoint/2010/main" val="68359758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823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Growing Region</a:t>
            </a:r>
          </a:p>
        </p:txBody>
      </p:sp>
      <p:sp>
        <p:nvSpPr>
          <p:cNvPr id="2" name="Content Placeholder 1"/>
          <p:cNvSpPr>
            <a:spLocks noGrp="1"/>
          </p:cNvSpPr>
          <p:nvPr>
            <p:ph idx="1"/>
          </p:nvPr>
        </p:nvSpPr>
        <p:spPr/>
        <p:txBody>
          <a:bodyPr/>
          <a:lstStyle/>
          <a:p>
            <a:endParaRPr lang="en-US" dirty="0"/>
          </a:p>
        </p:txBody>
      </p:sp>
      <p:sp>
        <p:nvSpPr>
          <p:cNvPr id="6" name="Content Placeholder 4"/>
          <p:cNvSpPr txBox="1">
            <a:spLocks/>
          </p:cNvSpPr>
          <p:nvPr/>
        </p:nvSpPr>
        <p:spPr>
          <a:xfrm>
            <a:off x="938122" y="2888436"/>
            <a:ext cx="5224219" cy="2911115"/>
          </a:xfrm>
          <a:prstGeom prst="rect">
            <a:avLst/>
          </a:prstGeom>
        </p:spPr>
        <p:txBody>
          <a:bodyPr vert="horz" lIns="91440" tIns="45720" rIns="91440" bIns="45720" numCol="2" rtlCol="0" anchor="ctr">
            <a:normAutofit fontScale="85000" lnSpcReduction="20000"/>
          </a:bodyPr>
          <a:lstStyle>
            <a:lvl1pPr marL="2857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Font typeface="Arial" panose="020B0604020202020204" pitchFamily="34" charset="0"/>
              <a:buChar char="•"/>
            </a:pPr>
            <a:r>
              <a:rPr lang="en-US" sz="3400" dirty="0">
                <a:solidFill>
                  <a:schemeClr val="tx1"/>
                </a:solidFill>
                <a:latin typeface="+mj-lt"/>
              </a:rPr>
              <a:t>San Joaquin </a:t>
            </a:r>
          </a:p>
          <a:p>
            <a:pPr>
              <a:buFont typeface="Arial" panose="020B0604020202020204" pitchFamily="34" charset="0"/>
              <a:buChar char="•"/>
            </a:pPr>
            <a:r>
              <a:rPr lang="en-US" sz="3400" dirty="0">
                <a:solidFill>
                  <a:schemeClr val="tx1"/>
                </a:solidFill>
                <a:latin typeface="+mj-lt"/>
              </a:rPr>
              <a:t>Butte </a:t>
            </a:r>
          </a:p>
          <a:p>
            <a:pPr>
              <a:buFont typeface="Arial" panose="020B0604020202020204" pitchFamily="34" charset="0"/>
              <a:buChar char="•"/>
            </a:pPr>
            <a:r>
              <a:rPr lang="en-US" sz="3400" dirty="0">
                <a:solidFill>
                  <a:schemeClr val="tx1"/>
                </a:solidFill>
                <a:latin typeface="+mj-lt"/>
              </a:rPr>
              <a:t>Stanislaus </a:t>
            </a:r>
          </a:p>
          <a:p>
            <a:pPr>
              <a:buFont typeface="Arial" panose="020B0604020202020204" pitchFamily="34" charset="0"/>
              <a:buChar char="•"/>
            </a:pPr>
            <a:r>
              <a:rPr lang="en-US" sz="3400" dirty="0">
                <a:solidFill>
                  <a:schemeClr val="tx1"/>
                </a:solidFill>
                <a:latin typeface="+mj-lt"/>
              </a:rPr>
              <a:t>Tulare </a:t>
            </a:r>
          </a:p>
          <a:p>
            <a:pPr>
              <a:buFont typeface="Arial" panose="020B0604020202020204" pitchFamily="34" charset="0"/>
              <a:buChar char="•"/>
            </a:pPr>
            <a:r>
              <a:rPr lang="en-US" sz="3400" dirty="0">
                <a:solidFill>
                  <a:schemeClr val="tx1"/>
                </a:solidFill>
                <a:latin typeface="+mj-lt"/>
              </a:rPr>
              <a:t>Sutter </a:t>
            </a:r>
          </a:p>
          <a:p>
            <a:pPr>
              <a:buFont typeface="Arial" panose="020B0604020202020204" pitchFamily="34" charset="0"/>
              <a:buChar char="•"/>
            </a:pPr>
            <a:r>
              <a:rPr lang="en-US" sz="3400" dirty="0">
                <a:solidFill>
                  <a:schemeClr val="tx1"/>
                </a:solidFill>
                <a:latin typeface="+mj-lt"/>
              </a:rPr>
              <a:t>Tehama </a:t>
            </a:r>
          </a:p>
          <a:p>
            <a:pPr>
              <a:buFont typeface="Arial" panose="020B0604020202020204" pitchFamily="34" charset="0"/>
              <a:buChar char="•"/>
            </a:pPr>
            <a:r>
              <a:rPr lang="en-US" sz="3400" dirty="0">
                <a:solidFill>
                  <a:schemeClr val="tx1"/>
                </a:solidFill>
                <a:latin typeface="+mj-lt"/>
              </a:rPr>
              <a:t>Glenn </a:t>
            </a:r>
          </a:p>
          <a:p>
            <a:pPr>
              <a:buFont typeface="Arial" panose="020B0604020202020204" pitchFamily="34" charset="0"/>
              <a:buChar char="•"/>
            </a:pPr>
            <a:r>
              <a:rPr lang="en-US" sz="3400" dirty="0">
                <a:solidFill>
                  <a:schemeClr val="tx1"/>
                </a:solidFill>
                <a:latin typeface="+mj-lt"/>
              </a:rPr>
              <a:t>Yuba </a:t>
            </a:r>
          </a:p>
          <a:p>
            <a:pPr>
              <a:buFont typeface="Arial" panose="020B0604020202020204" pitchFamily="34" charset="0"/>
              <a:buChar char="•"/>
            </a:pPr>
            <a:r>
              <a:rPr lang="en-US" sz="3400" dirty="0">
                <a:solidFill>
                  <a:schemeClr val="tx1"/>
                </a:solidFill>
                <a:latin typeface="+mj-lt"/>
              </a:rPr>
              <a:t>Kings </a:t>
            </a:r>
          </a:p>
          <a:p>
            <a:pPr>
              <a:buFont typeface="Arial" panose="020B0604020202020204" pitchFamily="34" charset="0"/>
              <a:buChar char="•"/>
            </a:pPr>
            <a:r>
              <a:rPr lang="en-US" sz="3400" dirty="0">
                <a:solidFill>
                  <a:schemeClr val="tx1"/>
                </a:solidFill>
                <a:latin typeface="+mj-lt"/>
              </a:rPr>
              <a:t>Colusa </a:t>
            </a:r>
          </a:p>
          <a:p>
            <a:endParaRPr lang="en-US" sz="2000" dirty="0"/>
          </a:p>
        </p:txBody>
      </p:sp>
      <p:sp>
        <p:nvSpPr>
          <p:cNvPr id="5" name="Content Placeholder 4">
            <a:extLst>
              <a:ext uri="{FF2B5EF4-FFF2-40B4-BE49-F238E27FC236}">
                <a16:creationId xmlns:a16="http://schemas.microsoft.com/office/drawing/2014/main" id="{E1473660-53D8-4EF8-924F-74EE737A3399}"/>
              </a:ext>
            </a:extLst>
          </p:cNvPr>
          <p:cNvSpPr txBox="1">
            <a:spLocks/>
          </p:cNvSpPr>
          <p:nvPr/>
        </p:nvSpPr>
        <p:spPr>
          <a:xfrm>
            <a:off x="580008" y="1742090"/>
            <a:ext cx="5224219" cy="685421"/>
          </a:xfrm>
          <a:prstGeom prst="rect">
            <a:avLst/>
          </a:prstGeom>
        </p:spPr>
        <p:txBody>
          <a:bodyPr vert="horz" lIns="91440" tIns="45720" rIns="91440" bIns="45720" numCol="1"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457200" lvl="1" indent="0">
              <a:buNone/>
            </a:pPr>
            <a:r>
              <a:rPr lang="en-US" sz="3200" dirty="0">
                <a:solidFill>
                  <a:schemeClr val="tx1"/>
                </a:solidFill>
                <a:latin typeface="+mj-lt"/>
              </a:rPr>
              <a:t>Top Counties</a:t>
            </a:r>
          </a:p>
        </p:txBody>
      </p:sp>
      <p:pic>
        <p:nvPicPr>
          <p:cNvPr id="8" name="Picture 7" descr="Growing Reg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605" y="795350"/>
            <a:ext cx="4989540" cy="6074223"/>
          </a:xfrm>
          <a:prstGeom prst="rect">
            <a:avLst/>
          </a:prstGeom>
        </p:spPr>
      </p:pic>
    </p:spTree>
    <p:extLst>
      <p:ext uri="{BB962C8B-B14F-4D97-AF65-F5344CB8AC3E}">
        <p14:creationId xmlns:p14="http://schemas.microsoft.com/office/powerpoint/2010/main" val="4079950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Number of Growers and Handlers with no title on the slide&#10;"/>
          <p:cNvGraphicFramePr>
            <a:graphicFrameLocks noGrp="1"/>
          </p:cNvGraphicFramePr>
          <p:nvPr>
            <p:ph idx="1"/>
            <p:extLst>
              <p:ext uri="{D42A27DB-BD31-4B8C-83A1-F6EECF244321}">
                <p14:modId xmlns:p14="http://schemas.microsoft.com/office/powerpoint/2010/main" val="2022230880"/>
              </p:ext>
            </p:extLst>
          </p:nvPr>
        </p:nvGraphicFramePr>
        <p:xfrm>
          <a:off x="641343" y="468473"/>
          <a:ext cx="6816047" cy="5398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10;&#10;A Grower standing under Walnut tree picture"/>
          <p:cNvPicPr>
            <a:picLocks noChangeAspect="1" noChangeArrowheads="1"/>
          </p:cNvPicPr>
          <p:nvPr/>
        </p:nvPicPr>
        <p:blipFill>
          <a:blip r:embed="rId8" cstate="print"/>
          <a:srcRect/>
          <a:stretch>
            <a:fillRect/>
          </a:stretch>
        </p:blipFill>
        <p:spPr bwMode="auto">
          <a:xfrm>
            <a:off x="6830666" y="453205"/>
            <a:ext cx="4054559" cy="2714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 descr="&#10;&#10;Pile of Walnut picture"/>
          <p:cNvPicPr>
            <a:picLocks noChangeAspect="1" noChangeArrowheads="1"/>
          </p:cNvPicPr>
          <p:nvPr/>
        </p:nvPicPr>
        <p:blipFill>
          <a:blip r:embed="rId9" cstate="print"/>
          <a:srcRect/>
          <a:stretch>
            <a:fillRect/>
          </a:stretch>
        </p:blipFill>
        <p:spPr bwMode="auto">
          <a:xfrm>
            <a:off x="6830667" y="3195177"/>
            <a:ext cx="4054559" cy="2658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73043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Farm/Handler Size (SBA Definitions)</a:t>
            </a:r>
          </a:p>
        </p:txBody>
      </p:sp>
      <p:sp>
        <p:nvSpPr>
          <p:cNvPr id="4" name="Content Placeholder 3"/>
          <p:cNvSpPr>
            <a:spLocks noGrp="1"/>
          </p:cNvSpPr>
          <p:nvPr>
            <p:ph idx="1"/>
          </p:nvPr>
        </p:nvSpPr>
        <p:spPr/>
        <p:txBody>
          <a:bodyPr/>
          <a:lstStyle/>
          <a:p>
            <a:pPr fontAlgn="t"/>
            <a:r>
              <a:rPr lang="en-US" sz="2000" dirty="0"/>
              <a:t>According to USDA's National Agricultural Statistics Service's (NASS) 2017 Census of Agriculture, approximately 65 percent of California's walnut farms were smaller than 100 acres. Further, NASS reports that the average yield for 2018 was 1.93 tons per acre, and the average price received for 2018 was $1,300 per ton. A 100-acre farm with an average yield of 1.93 tons per acre would, therefore, have been expected to produce about 193 tons of walnuts. At $1,300 per ton, that farm's production would have had an approximate value of $250,900. This is well below the SBA threshold of $1 MM; thus, it can be concluded that </a:t>
            </a:r>
            <a:r>
              <a:rPr lang="en-US" sz="2000" b="1" dirty="0"/>
              <a:t>the majority of California's walnut growers are considered small growers according to SBA's definition.</a:t>
            </a:r>
          </a:p>
          <a:p>
            <a:pPr fontAlgn="t"/>
            <a:r>
              <a:rPr lang="en-US" sz="2000" dirty="0"/>
              <a:t>According to information supplied by the industry, approximately </a:t>
            </a:r>
            <a:r>
              <a:rPr lang="en-US" sz="2000" b="1" dirty="0"/>
              <a:t>82% of California's walnut handlers shipped merchantable walnuts valued under $30 MM during the 2018-19 marketing year and would, therefore, be considered small handlers according to the SBA definition</a:t>
            </a:r>
            <a:r>
              <a:rPr lang="en-US" sz="2000" dirty="0"/>
              <a:t>.</a:t>
            </a:r>
          </a:p>
        </p:txBody>
      </p:sp>
      <p:sp>
        <p:nvSpPr>
          <p:cNvPr id="2" name="Slide Number Placeholder 1"/>
          <p:cNvSpPr>
            <a:spLocks noGrp="1"/>
          </p:cNvSpPr>
          <p:nvPr>
            <p:ph type="sldNum" sz="quarter" idx="12"/>
          </p:nvPr>
        </p:nvSpPr>
        <p:spPr/>
        <p:txBody>
          <a:bodyPr/>
          <a:lstStyle/>
          <a:p>
            <a:fld id="{19B51A1E-902D-48AF-9020-955120F399B6}" type="slidenum">
              <a:rPr lang="en-US" noProof="0" smtClean="0"/>
              <a:pPr/>
              <a:t>17</a:t>
            </a:fld>
            <a:endParaRPr lang="en-US" noProof="0" dirty="0"/>
          </a:p>
        </p:txBody>
      </p:sp>
      <p:sp>
        <p:nvSpPr>
          <p:cNvPr id="6" name="TextBox 5"/>
          <p:cNvSpPr txBox="1"/>
          <p:nvPr/>
        </p:nvSpPr>
        <p:spPr>
          <a:xfrm>
            <a:off x="602808" y="6090278"/>
            <a:ext cx="6931332" cy="307777"/>
          </a:xfrm>
          <a:prstGeom prst="rect">
            <a:avLst/>
          </a:prstGeom>
          <a:noFill/>
        </p:spPr>
        <p:txBody>
          <a:bodyPr wrap="square" rtlCol="0">
            <a:spAutoFit/>
          </a:bodyPr>
          <a:lstStyle/>
          <a:p>
            <a:r>
              <a:rPr lang="en-US" sz="1400" i="1" dirty="0"/>
              <a:t>Adapted from USDA Assessment Rule 11/17 with current data/SBA levels </a:t>
            </a:r>
          </a:p>
        </p:txBody>
      </p:sp>
    </p:spTree>
    <p:extLst>
      <p:ext uri="{BB962C8B-B14F-4D97-AF65-F5344CB8AC3E}">
        <p14:creationId xmlns:p14="http://schemas.microsoft.com/office/powerpoint/2010/main" val="345629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580623" y="249215"/>
            <a:ext cx="10515600" cy="1325563"/>
          </a:xfrm>
        </p:spPr>
        <p:txBody>
          <a:bodyPr>
            <a:normAutofit/>
          </a:bodyPr>
          <a:lstStyle/>
          <a:p>
            <a:r>
              <a:rPr lang="en-US" dirty="0"/>
              <a:t>Farm Gate Value</a:t>
            </a:r>
          </a:p>
        </p:txBody>
      </p:sp>
      <p:graphicFrame>
        <p:nvGraphicFramePr>
          <p:cNvPr id="5" name="Content Placeholder 4" descr="Farm Gate Value"/>
          <p:cNvGraphicFramePr>
            <a:graphicFrameLocks noGrp="1"/>
          </p:cNvGraphicFramePr>
          <p:nvPr>
            <p:ph idx="1"/>
            <p:extLst>
              <p:ext uri="{D42A27DB-BD31-4B8C-83A1-F6EECF244321}">
                <p14:modId xmlns:p14="http://schemas.microsoft.com/office/powerpoint/2010/main" val="784031201"/>
              </p:ext>
            </p:extLst>
          </p:nvPr>
        </p:nvGraphicFramePr>
        <p:xfrm>
          <a:off x="695459" y="1536798"/>
          <a:ext cx="11050074" cy="480167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33370" y="6338470"/>
            <a:ext cx="5306196" cy="307777"/>
          </a:xfrm>
          <a:prstGeom prst="rect">
            <a:avLst/>
          </a:prstGeom>
          <a:noFill/>
        </p:spPr>
        <p:txBody>
          <a:bodyPr wrap="none" rtlCol="0">
            <a:spAutoFit/>
          </a:bodyPr>
          <a:lstStyle/>
          <a:p>
            <a:r>
              <a:rPr lang="en-US" sz="1400" i="1" dirty="0">
                <a:solidFill>
                  <a:schemeClr val="bg1"/>
                </a:solidFill>
                <a:latin typeface="+mj-lt"/>
              </a:rPr>
              <a:t>Source: California Department of Food and Agriculture Statistics </a:t>
            </a:r>
          </a:p>
        </p:txBody>
      </p:sp>
      <p:sp>
        <p:nvSpPr>
          <p:cNvPr id="3" name="TextBox 2"/>
          <p:cNvSpPr txBox="1"/>
          <p:nvPr/>
        </p:nvSpPr>
        <p:spPr>
          <a:xfrm>
            <a:off x="580623" y="6339218"/>
            <a:ext cx="6953518" cy="338554"/>
          </a:xfrm>
          <a:prstGeom prst="rect">
            <a:avLst/>
          </a:prstGeom>
          <a:noFill/>
        </p:spPr>
        <p:txBody>
          <a:bodyPr wrap="square" rtlCol="0">
            <a:spAutoFit/>
          </a:bodyPr>
          <a:lstStyle/>
          <a:p>
            <a:r>
              <a:rPr lang="en-US" sz="1600" i="1" dirty="0"/>
              <a:t>USDA NASS – 2018 California Walnut Objective Measurement Report</a:t>
            </a:r>
          </a:p>
        </p:txBody>
      </p:sp>
    </p:spTree>
    <p:extLst>
      <p:ext uri="{BB962C8B-B14F-4D97-AF65-F5344CB8AC3E}">
        <p14:creationId xmlns:p14="http://schemas.microsoft.com/office/powerpoint/2010/main" val="3934151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190"/>
            <a:ext cx="10515600" cy="1325563"/>
          </a:xfrm>
        </p:spPr>
        <p:txBody>
          <a:bodyPr/>
          <a:lstStyle/>
          <a:p>
            <a:r>
              <a:rPr lang="en-US" dirty="0"/>
              <a:t>Cost of Production/Returns</a:t>
            </a:r>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19</a:t>
            </a:fld>
            <a:endParaRPr lang="en-US" noProof="0" dirty="0"/>
          </a:p>
        </p:txBody>
      </p:sp>
      <p:sp>
        <p:nvSpPr>
          <p:cNvPr id="7" name="TextBox 6"/>
          <p:cNvSpPr txBox="1"/>
          <p:nvPr/>
        </p:nvSpPr>
        <p:spPr>
          <a:xfrm>
            <a:off x="648195" y="6089561"/>
            <a:ext cx="9476510" cy="646331"/>
          </a:xfrm>
          <a:prstGeom prst="rect">
            <a:avLst/>
          </a:prstGeom>
          <a:noFill/>
        </p:spPr>
        <p:txBody>
          <a:bodyPr wrap="square" rtlCol="0">
            <a:spAutoFit/>
          </a:bodyPr>
          <a:lstStyle/>
          <a:p>
            <a:r>
              <a:rPr lang="en-US" sz="1200" dirty="0"/>
              <a:t>1/ Source: 2018 Walnut Objective Measurement -National Agricultural Statistics Service (NASS), USDA.</a:t>
            </a:r>
          </a:p>
          <a:p>
            <a:r>
              <a:rPr lang="en-US" sz="1200" dirty="0"/>
              <a:t>2/ Source:  UC Davis Cooperative Extension -ARES - 201 Sample Costs to establish and produce English walnuts</a:t>
            </a:r>
          </a:p>
          <a:p>
            <a:r>
              <a:rPr lang="en-US" sz="1200" u="sng" dirty="0">
                <a:hlinkClick r:id="rId3"/>
              </a:rPr>
              <a:t>https://coststudies.ucdavis.edu/en/</a:t>
            </a:r>
            <a:endParaRPr lang="en-US" sz="1200" dirty="0"/>
          </a:p>
        </p:txBody>
      </p:sp>
      <p:pic>
        <p:nvPicPr>
          <p:cNvPr id="3" name="Picture 2" descr="Cost of production /Returns"/>
          <p:cNvPicPr>
            <a:picLocks noChangeAspect="1"/>
          </p:cNvPicPr>
          <p:nvPr/>
        </p:nvPicPr>
        <p:blipFill>
          <a:blip r:embed="rId4"/>
          <a:stretch>
            <a:fillRect/>
          </a:stretch>
        </p:blipFill>
        <p:spPr>
          <a:xfrm>
            <a:off x="1290917" y="1185166"/>
            <a:ext cx="9063318" cy="4887180"/>
          </a:xfrm>
          <a:prstGeom prst="rect">
            <a:avLst/>
          </a:prstGeom>
        </p:spPr>
      </p:pic>
    </p:spTree>
    <p:extLst>
      <p:ext uri="{BB962C8B-B14F-4D97-AF65-F5344CB8AC3E}">
        <p14:creationId xmlns:p14="http://schemas.microsoft.com/office/powerpoint/2010/main" val="4065620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clrChange>
              <a:clrFrom>
                <a:srgbClr val="262626"/>
              </a:clrFrom>
              <a:clrTo>
                <a:srgbClr val="262626">
                  <a:alpha val="0"/>
                </a:srgbClr>
              </a:clrTo>
            </a:clrChange>
            <a:lum bright="70000" contrast="-70000"/>
          </a:blip>
          <a:stretch>
            <a:fillRect/>
          </a:stretch>
        </p:blipFill>
        <p:spPr>
          <a:xfrm>
            <a:off x="93200" y="1717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idx="4294967295"/>
          </p:nvPr>
        </p:nvSpPr>
        <p:spPr>
          <a:xfrm>
            <a:off x="334242" y="477282"/>
            <a:ext cx="5628676" cy="4780405"/>
          </a:xfrm>
          <a:ln>
            <a:solidFill>
              <a:schemeClr val="accent4"/>
            </a:solidFill>
          </a:ln>
        </p:spPr>
        <p:txBody>
          <a:bodyPr/>
          <a:lstStyle/>
          <a:p>
            <a:r>
              <a:rPr lang="en-US" dirty="0"/>
              <a:t>California</a:t>
            </a:r>
            <a:br>
              <a:rPr lang="en-US" dirty="0"/>
            </a:br>
            <a:r>
              <a:rPr lang="en-US" dirty="0"/>
              <a:t>Walnut Industry</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4294967295"/>
          </p:nvPr>
        </p:nvSpPr>
        <p:spPr>
          <a:xfrm>
            <a:off x="334242" y="5257687"/>
            <a:ext cx="5628677" cy="924936"/>
          </a:xfrm>
          <a:ln>
            <a:solidFill>
              <a:schemeClr val="accent4"/>
            </a:solidFill>
          </a:ln>
        </p:spPr>
        <p:txBody>
          <a:bodyPr>
            <a:normAutofit/>
          </a:bodyPr>
          <a:lstStyle/>
          <a:p>
            <a:pPr marL="0" indent="0">
              <a:buNone/>
            </a:pPr>
            <a:r>
              <a:rPr lang="en-US" dirty="0"/>
              <a:t>USDA Public Hearing, March 16-17, 2020</a:t>
            </a:r>
          </a:p>
        </p:txBody>
      </p:sp>
      <p:pic>
        <p:nvPicPr>
          <p:cNvPr id="12" name="CA_Walnuts_Logo_Color_Yell_81717_Final.png" descr="California Walnuts logo"/>
          <p:cNvPicPr>
            <a:picLocks noChangeAspect="1"/>
          </p:cNvPicPr>
          <p:nvPr/>
        </p:nvPicPr>
        <p:blipFill>
          <a:blip r:embed="rId4"/>
          <a:stretch>
            <a:fillRect/>
          </a:stretch>
        </p:blipFill>
        <p:spPr>
          <a:xfrm>
            <a:off x="7737304" y="1916814"/>
            <a:ext cx="2486710" cy="2800724"/>
          </a:xfrm>
          <a:prstGeom prst="rect">
            <a:avLst/>
          </a:prstGeom>
          <a:ln w="12700">
            <a:miter lim="400000"/>
          </a:ln>
        </p:spPr>
      </p:pic>
    </p:spTree>
    <p:extLst>
      <p:ext uri="{BB962C8B-B14F-4D97-AF65-F5344CB8AC3E}">
        <p14:creationId xmlns:p14="http://schemas.microsoft.com/office/powerpoint/2010/main" val="3899961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2389" y="0"/>
            <a:ext cx="11658600" cy="1325563"/>
          </a:xfrm>
        </p:spPr>
        <p:txBody>
          <a:bodyPr/>
          <a:lstStyle/>
          <a:p>
            <a:r>
              <a:rPr lang="en-US" dirty="0"/>
              <a:t>U. of California - Costs to Produce Walnuts </a:t>
            </a:r>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20</a:t>
            </a:fld>
            <a:endParaRPr lang="en-US" noProof="0" dirty="0"/>
          </a:p>
        </p:txBody>
      </p:sp>
      <p:sp>
        <p:nvSpPr>
          <p:cNvPr id="7" name="TextBox 6"/>
          <p:cNvSpPr txBox="1"/>
          <p:nvPr/>
        </p:nvSpPr>
        <p:spPr>
          <a:xfrm>
            <a:off x="927355" y="6070131"/>
            <a:ext cx="7562221" cy="707886"/>
          </a:xfrm>
          <a:prstGeom prst="rect">
            <a:avLst/>
          </a:prstGeom>
          <a:noFill/>
        </p:spPr>
        <p:txBody>
          <a:bodyPr wrap="square" rtlCol="0">
            <a:spAutoFit/>
          </a:bodyPr>
          <a:lstStyle/>
          <a:p>
            <a:r>
              <a:rPr lang="en-US" sz="800" i="1" dirty="0"/>
              <a:t>1/ Source: 2018 Walnut Objective Measurement -National Agricultural Statistics Service (NASS), USDA.</a:t>
            </a:r>
          </a:p>
          <a:p>
            <a:r>
              <a:rPr lang="en-US" sz="800" i="1" dirty="0"/>
              <a:t>2/  Source: Table 5. Ranging Analysis -Walnuts -  Costs per Acre and Per Pound at Varying Yields to Produce Walnuts</a:t>
            </a:r>
          </a:p>
          <a:p>
            <a:r>
              <a:rPr lang="en-US" sz="800" i="1" dirty="0"/>
              <a:t>2/  Source: Table 5. Ranging Analysis -Walnuts -  Costs per Acre and Per Pound at Varying Yields to Produce Walnuts</a:t>
            </a:r>
          </a:p>
          <a:p>
            <a:r>
              <a:rPr lang="en-US" sz="800" i="1" dirty="0"/>
              <a:t>Walnuts Cost and Returns Study, Sacramento Valley, UC Coop. Extension - 2007, 2012, 2015, 2018</a:t>
            </a:r>
          </a:p>
          <a:p>
            <a:r>
              <a:rPr lang="en-US" sz="800" i="1" dirty="0"/>
              <a:t>Walnuts Cost and Returns Study, San Joaquin Valley North, UC Coop. Extension - 2013, 2017</a:t>
            </a:r>
          </a:p>
        </p:txBody>
      </p:sp>
      <p:pic>
        <p:nvPicPr>
          <p:cNvPr id="5" name="Picture 4" descr="U. of California - Costs to Produce Walnuts"/>
          <p:cNvPicPr>
            <a:picLocks noChangeAspect="1"/>
          </p:cNvPicPr>
          <p:nvPr/>
        </p:nvPicPr>
        <p:blipFill>
          <a:blip r:embed="rId2"/>
          <a:stretch>
            <a:fillRect/>
          </a:stretch>
        </p:blipFill>
        <p:spPr>
          <a:xfrm>
            <a:off x="1842247" y="1012654"/>
            <a:ext cx="7965867" cy="5057477"/>
          </a:xfrm>
          <a:prstGeom prst="rect">
            <a:avLst/>
          </a:prstGeom>
        </p:spPr>
      </p:pic>
    </p:spTree>
    <p:extLst>
      <p:ext uri="{BB962C8B-B14F-4D97-AF65-F5344CB8AC3E}">
        <p14:creationId xmlns:p14="http://schemas.microsoft.com/office/powerpoint/2010/main" val="3925755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Timeline –</a:t>
            </a:r>
          </a:p>
        </p:txBody>
      </p:sp>
      <p:sp>
        <p:nvSpPr>
          <p:cNvPr id="4" name="Content Placeholder 3"/>
          <p:cNvSpPr>
            <a:spLocks noGrp="1"/>
          </p:cNvSpPr>
          <p:nvPr>
            <p:ph idx="1"/>
          </p:nvPr>
        </p:nvSpPr>
        <p:spPr/>
        <p:txBody>
          <a:bodyPr/>
          <a:lstStyle/>
          <a:p>
            <a:r>
              <a:rPr lang="en-US" dirty="0"/>
              <a:t>Growing Season – Spring – Fall (harvest)</a:t>
            </a:r>
          </a:p>
          <a:p>
            <a:r>
              <a:rPr lang="en-US" dirty="0"/>
              <a:t>Harvest Season – September to November</a:t>
            </a:r>
          </a:p>
          <a:p>
            <a:r>
              <a:rPr lang="en-US" dirty="0"/>
              <a:t>Selling/Marketing Season – 12 months</a:t>
            </a:r>
          </a:p>
        </p:txBody>
      </p:sp>
    </p:spTree>
    <p:extLst>
      <p:ext uri="{BB962C8B-B14F-4D97-AF65-F5344CB8AC3E}">
        <p14:creationId xmlns:p14="http://schemas.microsoft.com/office/powerpoint/2010/main" val="757682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Industry Operation/Flow of Goods</a:t>
            </a:r>
          </a:p>
        </p:txBody>
      </p:sp>
      <p:graphicFrame>
        <p:nvGraphicFramePr>
          <p:cNvPr id="5" name="Content Placeholder 4" descr="Industry Operation/Flow of Goods"/>
          <p:cNvGraphicFramePr>
            <a:graphicFrameLocks noGrp="1"/>
          </p:cNvGraphicFramePr>
          <p:nvPr>
            <p:ph idx="1"/>
            <p:extLst>
              <p:ext uri="{D42A27DB-BD31-4B8C-83A1-F6EECF244321}">
                <p14:modId xmlns:p14="http://schemas.microsoft.com/office/powerpoint/2010/main" val="38317908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1546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Walnut Shelf life</a:t>
            </a:r>
          </a:p>
        </p:txBody>
      </p:sp>
      <p:sp>
        <p:nvSpPr>
          <p:cNvPr id="4" name="Content Placeholder 3"/>
          <p:cNvSpPr>
            <a:spLocks noGrp="1"/>
          </p:cNvSpPr>
          <p:nvPr>
            <p:ph idx="1"/>
          </p:nvPr>
        </p:nvSpPr>
        <p:spPr/>
        <p:txBody>
          <a:bodyPr/>
          <a:lstStyle/>
          <a:p>
            <a:pPr>
              <a:buFont typeface="Arial" panose="020B0604020202020204" pitchFamily="34" charset="0"/>
              <a:buChar char="•"/>
            </a:pPr>
            <a:r>
              <a:rPr lang="en-US" dirty="0">
                <a:solidFill>
                  <a:schemeClr val="tx1"/>
                </a:solidFill>
              </a:rPr>
              <a:t>Walnuts have a 12 month shelf life from the time they are shelled</a:t>
            </a:r>
          </a:p>
          <a:p>
            <a:pPr>
              <a:buFont typeface="Arial" panose="020B0604020202020204" pitchFamily="34" charset="0"/>
              <a:buChar char="•"/>
            </a:pPr>
            <a:r>
              <a:rPr lang="en-US" dirty="0">
                <a:solidFill>
                  <a:schemeClr val="tx1"/>
                </a:solidFill>
              </a:rPr>
              <a:t>Cold storage enables the industry to control inventories and market on a year round basis </a:t>
            </a:r>
          </a:p>
          <a:p>
            <a:pPr>
              <a:buFont typeface="Arial" panose="020B0604020202020204" pitchFamily="34" charset="0"/>
              <a:buChar char="•"/>
            </a:pPr>
            <a:r>
              <a:rPr lang="en-US" dirty="0">
                <a:solidFill>
                  <a:schemeClr val="tx1"/>
                </a:solidFill>
              </a:rPr>
              <a:t>Advancements in processing and package technologies continue to improve product quality, consistency and shelf life</a:t>
            </a:r>
          </a:p>
        </p:txBody>
      </p:sp>
    </p:spTree>
    <p:extLst>
      <p:ext uri="{BB962C8B-B14F-4D97-AF65-F5344CB8AC3E}">
        <p14:creationId xmlns:p14="http://schemas.microsoft.com/office/powerpoint/2010/main" val="816404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Facts &amp; Figures</a:t>
            </a:r>
          </a:p>
        </p:txBody>
      </p:sp>
      <p:sp>
        <p:nvSpPr>
          <p:cNvPr id="3" name="Content Placeholder 2"/>
          <p:cNvSpPr>
            <a:spLocks noGrp="1"/>
          </p:cNvSpPr>
          <p:nvPr>
            <p:ph idx="1"/>
          </p:nvPr>
        </p:nvSpPr>
        <p:spPr>
          <a:prstGeom prst="rect">
            <a:avLst/>
          </a:prstGeom>
        </p:spPr>
        <p:txBody>
          <a:bodyPr/>
          <a:lstStyle/>
          <a:p>
            <a:r>
              <a:rPr lang="en-US" sz="2400" dirty="0">
                <a:latin typeface="+mj-lt"/>
              </a:rPr>
              <a:t>5</a:t>
            </a:r>
            <a:r>
              <a:rPr lang="en-US" sz="2400" baseline="30000" dirty="0">
                <a:latin typeface="+mj-lt"/>
              </a:rPr>
              <a:t>th</a:t>
            </a:r>
            <a:r>
              <a:rPr lang="en-US" sz="2400" dirty="0">
                <a:latin typeface="+mj-lt"/>
              </a:rPr>
              <a:t> leading export from CA</a:t>
            </a:r>
          </a:p>
          <a:p>
            <a:r>
              <a:rPr lang="en-US" sz="2400" dirty="0">
                <a:latin typeface="+mj-lt"/>
              </a:rPr>
              <a:t>66% crop Exported</a:t>
            </a:r>
          </a:p>
          <a:p>
            <a:r>
              <a:rPr lang="en-US" sz="2400" dirty="0">
                <a:latin typeface="+mj-lt"/>
              </a:rPr>
              <a:t>U.S. is our largest market</a:t>
            </a:r>
          </a:p>
          <a:p>
            <a:r>
              <a:rPr lang="en-US" sz="2400" dirty="0">
                <a:latin typeface="+mj-lt"/>
              </a:rPr>
              <a:t>Industry provides 85,000 jobs directly/indirectly</a:t>
            </a:r>
          </a:p>
        </p:txBody>
      </p:sp>
    </p:spTree>
    <p:extLst>
      <p:ext uri="{BB962C8B-B14F-4D97-AF65-F5344CB8AC3E}">
        <p14:creationId xmlns:p14="http://schemas.microsoft.com/office/powerpoint/2010/main" val="3177796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About the California Walnut Board</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5960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California Walnut Board</a:t>
            </a:r>
          </a:p>
        </p:txBody>
      </p:sp>
      <p:sp>
        <p:nvSpPr>
          <p:cNvPr id="3" name="Content Placeholder 2"/>
          <p:cNvSpPr>
            <a:spLocks noGrp="1"/>
          </p:cNvSpPr>
          <p:nvPr>
            <p:ph idx="1"/>
          </p:nvPr>
        </p:nvSpPr>
        <p:spPr>
          <a:prstGeom prst="rect">
            <a:avLst/>
          </a:prstGeom>
        </p:spPr>
        <p:txBody>
          <a:bodyPr>
            <a:normAutofit/>
          </a:bodyPr>
          <a:lstStyle/>
          <a:p>
            <a:r>
              <a:rPr lang="en-US" sz="2400" dirty="0"/>
              <a:t>Handler enacted Federal Marketing Order established in 1948 to represent growers and handlers (processors)</a:t>
            </a:r>
          </a:p>
          <a:p>
            <a:r>
              <a:rPr lang="en-US" sz="2400" dirty="0"/>
              <a:t>Funded by assessment of $0.04 per hundred weight provides:</a:t>
            </a:r>
          </a:p>
          <a:p>
            <a:pPr lvl="1"/>
            <a:r>
              <a:rPr lang="en-US" sz="2400" dirty="0"/>
              <a:t>U.S. Marketing</a:t>
            </a:r>
          </a:p>
          <a:p>
            <a:pPr lvl="1"/>
            <a:r>
              <a:rPr lang="en-US" sz="2400" dirty="0"/>
              <a:t>Production &amp; Post harvest Research</a:t>
            </a:r>
          </a:p>
          <a:p>
            <a:pPr lvl="1"/>
            <a:r>
              <a:rPr lang="en-US" sz="2400" dirty="0"/>
              <a:t>Grades &amp; Standards, Regulatory Monitoring &amp; Support</a:t>
            </a:r>
          </a:p>
          <a:p>
            <a:pPr lvl="1"/>
            <a:r>
              <a:rPr lang="en-US" sz="2400" dirty="0"/>
              <a:t>Industry Education</a:t>
            </a:r>
          </a:p>
          <a:p>
            <a:r>
              <a:rPr lang="en-US" sz="2400" dirty="0"/>
              <a:t>USDA Oversight</a:t>
            </a:r>
          </a:p>
        </p:txBody>
      </p:sp>
    </p:spTree>
    <p:extLst>
      <p:ext uri="{BB962C8B-B14F-4D97-AF65-F5344CB8AC3E}">
        <p14:creationId xmlns:p14="http://schemas.microsoft.com/office/powerpoint/2010/main" val="2624935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CWB Structure</a:t>
            </a:r>
          </a:p>
        </p:txBody>
      </p:sp>
      <p:sp>
        <p:nvSpPr>
          <p:cNvPr id="4" name="Content Placeholder 3"/>
          <p:cNvSpPr>
            <a:spLocks noGrp="1"/>
          </p:cNvSpPr>
          <p:nvPr>
            <p:ph idx="1"/>
          </p:nvPr>
        </p:nvSpPr>
        <p:spPr/>
        <p:txBody>
          <a:bodyPr/>
          <a:lstStyle/>
          <a:p>
            <a:endParaRPr lang="en-US"/>
          </a:p>
        </p:txBody>
      </p:sp>
      <p:graphicFrame>
        <p:nvGraphicFramePr>
          <p:cNvPr id="3" name="Diagram 2" descr="CWB Structure"/>
          <p:cNvGraphicFramePr/>
          <p:nvPr>
            <p:extLst>
              <p:ext uri="{D42A27DB-BD31-4B8C-83A1-F6EECF244321}">
                <p14:modId xmlns:p14="http://schemas.microsoft.com/office/powerpoint/2010/main" val="1824979902"/>
              </p:ext>
            </p:extLst>
          </p:nvPr>
        </p:nvGraphicFramePr>
        <p:xfrm>
          <a:off x="363415" y="1113691"/>
          <a:ext cx="11312769" cy="5345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5984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WB Spend"/>
          <p:cNvSpPr>
            <a:spLocks noGrp="1"/>
          </p:cNvSpPr>
          <p:nvPr>
            <p:ph type="title"/>
          </p:nvPr>
        </p:nvSpPr>
        <p:spPr/>
        <p:txBody>
          <a:bodyPr/>
          <a:lstStyle/>
          <a:p>
            <a:r>
              <a:rPr lang="en-US" b="1" dirty="0"/>
              <a:t>CWB Spend</a:t>
            </a:r>
          </a:p>
        </p:txBody>
      </p:sp>
      <p:graphicFrame>
        <p:nvGraphicFramePr>
          <p:cNvPr id="7" name="Content Placeholder 6" descr="CWB Spend"/>
          <p:cNvGraphicFramePr>
            <a:graphicFrameLocks noGrp="1"/>
          </p:cNvGraphicFramePr>
          <p:nvPr>
            <p:ph idx="1"/>
            <p:extLst>
              <p:ext uri="{D42A27DB-BD31-4B8C-83A1-F6EECF244321}">
                <p14:modId xmlns:p14="http://schemas.microsoft.com/office/powerpoint/2010/main" val="3276396905"/>
              </p:ext>
            </p:extLst>
          </p:nvPr>
        </p:nvGraphicFramePr>
        <p:xfrm>
          <a:off x="838200" y="1460664"/>
          <a:ext cx="10515600" cy="5011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6547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he California Walnut Indust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4" y="-146704"/>
            <a:ext cx="12299324" cy="7004704"/>
          </a:xfrm>
          <a:prstGeom prst="rect">
            <a:avLst/>
          </a:prstGeom>
          <a:solidFill>
            <a:schemeClr val="tx1">
              <a:alpha val="80000"/>
            </a:schemeClr>
          </a:solidFill>
          <a:ln>
            <a:solidFill>
              <a:schemeClr val="accent4"/>
            </a:solidFill>
          </a:ln>
        </p:spPr>
      </p:pic>
      <p:sp>
        <p:nvSpPr>
          <p:cNvPr id="3" name="Title 2">
            <a:extLst>
              <a:ext uri="{FF2B5EF4-FFF2-40B4-BE49-F238E27FC236}">
                <a16:creationId xmlns:a16="http://schemas.microsoft.com/office/drawing/2014/main" id="{200B3D2B-613A-41BE-987D-E6A1324B456D}"/>
              </a:ext>
            </a:extLst>
          </p:cNvPr>
          <p:cNvSpPr>
            <a:spLocks noGrp="1"/>
          </p:cNvSpPr>
          <p:nvPr>
            <p:ph type="ctrTitle" idx="4294967295"/>
          </p:nvPr>
        </p:nvSpPr>
        <p:spPr>
          <a:xfrm>
            <a:off x="2240924" y="5209142"/>
            <a:ext cx="8654603" cy="2227742"/>
          </a:xfrm>
        </p:spPr>
        <p:txBody>
          <a:bodyPr/>
          <a:lstStyle/>
          <a:p>
            <a:r>
              <a:rPr lang="en-US" dirty="0">
                <a:solidFill>
                  <a:schemeClr val="bg1"/>
                </a:solidFill>
              </a:rPr>
              <a:t>The California Walnut Industry</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4294967295"/>
          </p:nvPr>
        </p:nvSpPr>
        <p:spPr bwMode="grayWhite">
          <a:xfrm>
            <a:off x="11822113" y="6323013"/>
            <a:ext cx="369887" cy="365125"/>
          </a:xfrm>
          <a:prstGeom prst="rect">
            <a:avLst/>
          </a:prstGeom>
        </p:spPr>
        <p:txBody>
          <a:bodyPr/>
          <a:lstStyle/>
          <a:p>
            <a:fld id="{19B51A1E-902D-48AF-9020-955120F399B6}" type="slidenum">
              <a:rPr lang="en-US" smtClean="0"/>
              <a:pPr/>
              <a:t>7</a:t>
            </a:fld>
            <a:endParaRPr lang="en-US" dirty="0"/>
          </a:p>
        </p:txBody>
      </p:sp>
    </p:spTree>
    <p:extLst>
      <p:ext uri="{BB962C8B-B14F-4D97-AF65-F5344CB8AC3E}">
        <p14:creationId xmlns:p14="http://schemas.microsoft.com/office/powerpoint/2010/main" val="93956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Structure</a:t>
            </a:r>
          </a:p>
        </p:txBody>
      </p:sp>
      <p:sp>
        <p:nvSpPr>
          <p:cNvPr id="3" name="Content Placeholder 2"/>
          <p:cNvSpPr>
            <a:spLocks noGrp="1"/>
          </p:cNvSpPr>
          <p:nvPr>
            <p:ph idx="1"/>
          </p:nvPr>
        </p:nvSpPr>
        <p:spPr/>
        <p:txBody>
          <a:bodyPr/>
          <a:lstStyle/>
          <a:p>
            <a:endParaRPr lang="en-US"/>
          </a:p>
        </p:txBody>
      </p:sp>
      <p:graphicFrame>
        <p:nvGraphicFramePr>
          <p:cNvPr id="4" name="Diagram 3" descr="Industry Structure"/>
          <p:cNvGraphicFramePr/>
          <p:nvPr>
            <p:extLst>
              <p:ext uri="{D42A27DB-BD31-4B8C-83A1-F6EECF244321}">
                <p14:modId xmlns:p14="http://schemas.microsoft.com/office/powerpoint/2010/main" val="1854669619"/>
              </p:ext>
            </p:extLst>
          </p:nvPr>
        </p:nvGraphicFramePr>
        <p:xfrm>
          <a:off x="767643" y="1080910"/>
          <a:ext cx="105438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6080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Acreage</a:t>
            </a:r>
          </a:p>
        </p:txBody>
      </p:sp>
      <p:graphicFrame>
        <p:nvGraphicFramePr>
          <p:cNvPr id="8" name="Content Placeholder 7" descr="Acreage"/>
          <p:cNvGraphicFramePr>
            <a:graphicFrameLocks noGrp="1"/>
          </p:cNvGraphicFramePr>
          <p:nvPr>
            <p:ph idx="1"/>
            <p:extLst>
              <p:ext uri="{D42A27DB-BD31-4B8C-83A1-F6EECF244321}">
                <p14:modId xmlns:p14="http://schemas.microsoft.com/office/powerpoint/2010/main" val="3688188622"/>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64443" y="6197600"/>
            <a:ext cx="8961693" cy="646331"/>
          </a:xfrm>
          <a:prstGeom prst="rect">
            <a:avLst/>
          </a:prstGeom>
          <a:noFill/>
        </p:spPr>
        <p:txBody>
          <a:bodyPr wrap="square" rtlCol="0">
            <a:spAutoFit/>
          </a:bodyPr>
          <a:lstStyle/>
          <a:p>
            <a:r>
              <a:rPr lang="en-US" sz="1200" i="1" dirty="0"/>
              <a:t>2017 Walnut Acreage Report &amp; 2018 Objective Measurement Survey - USDA, National Agricultural Statistics Service  (‘09-’19)</a:t>
            </a:r>
            <a:r>
              <a:rPr lang="en-US" dirty="0"/>
              <a:t>	</a:t>
            </a:r>
          </a:p>
          <a:p>
            <a:endParaRPr lang="en-US" dirty="0"/>
          </a:p>
        </p:txBody>
      </p:sp>
    </p:spTree>
    <p:extLst>
      <p:ext uri="{BB962C8B-B14F-4D97-AF65-F5344CB8AC3E}">
        <p14:creationId xmlns:p14="http://schemas.microsoft.com/office/powerpoint/2010/main" val="2257855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4A2ABDF-D598-4D0B-98AA-F591A2A4B7F6}">
  <ds:schemaRefs>
    <ds:schemaRef ds:uri="http://schemas.microsoft.com/sharepoint/v3/contenttype/forms"/>
  </ds:schemaRefs>
</ds:datastoreItem>
</file>

<file path=customXml/itemProps2.xml><?xml version="1.0" encoding="utf-8"?>
<ds:datastoreItem xmlns:ds="http://schemas.openxmlformats.org/officeDocument/2006/customXml" ds:itemID="{AD7CDC51-B329-4B42-A6BA-DEECCF4DD1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CF2BA7-0062-4891-9E27-12FDBCAC65DB}">
  <ds:schemaRefs>
    <ds:schemaRef ds:uri="http://purl.org/dc/terms/"/>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16c05727-aa75-4e4a-9b5f-8a80a1165891"/>
    <ds:schemaRef ds:uri="71af3243-3dd4-4a8d-8c0d-dd76da1f02a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1067</Words>
  <Application>Microsoft Office PowerPoint</Application>
  <PresentationFormat>Widescreen</PresentationFormat>
  <Paragraphs>173</Paragraphs>
  <Slides>24</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Calisto MT</vt:lpstr>
      <vt:lpstr>Rockwell</vt:lpstr>
      <vt:lpstr>Times New Roman</vt:lpstr>
      <vt:lpstr>Office Theme</vt:lpstr>
      <vt:lpstr>Chuck</vt:lpstr>
      <vt:lpstr>California Walnut Industry</vt:lpstr>
      <vt:lpstr>About the California Walnut Board</vt:lpstr>
      <vt:lpstr>The California Walnut Board</vt:lpstr>
      <vt:lpstr>CWB Structure</vt:lpstr>
      <vt:lpstr>CWB Spend</vt:lpstr>
      <vt:lpstr>The California Walnut Industry</vt:lpstr>
      <vt:lpstr>Industry  Structure</vt:lpstr>
      <vt:lpstr>Acreage</vt:lpstr>
      <vt:lpstr>California Walnut Production</vt:lpstr>
      <vt:lpstr>New Plantings</vt:lpstr>
      <vt:lpstr>World Production</vt:lpstr>
      <vt:lpstr>World Trade</vt:lpstr>
      <vt:lpstr>Top Markets (marketing year 2018-19) </vt:lpstr>
      <vt:lpstr>Growing Region</vt:lpstr>
      <vt:lpstr>PowerPoint Presentation</vt:lpstr>
      <vt:lpstr>Farm/Handler Size (SBA Definitions)</vt:lpstr>
      <vt:lpstr>Farm Gate Value</vt:lpstr>
      <vt:lpstr>Cost of Production/Returns</vt:lpstr>
      <vt:lpstr>U. of California - Costs to Produce Walnuts </vt:lpstr>
      <vt:lpstr>Timeline –</vt:lpstr>
      <vt:lpstr>Industry Operation/Flow of Goods</vt:lpstr>
      <vt:lpstr>Walnut Shelf life</vt:lpstr>
      <vt:lpstr>Facts &amp; Figures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2019-06-24T19:25:10Z</dcterms:created>
  <dcterms:modified xsi:type="dcterms:W3CDTF">2020-04-19T20:19:09Z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